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66FF"/>
    <a:srgbClr val="CC0099"/>
    <a:srgbClr val="4C14BC"/>
    <a:srgbClr val="00FF00"/>
    <a:srgbClr val="E2F8DE"/>
    <a:srgbClr val="FFFF66"/>
    <a:srgbClr val="FFCCCC"/>
    <a:srgbClr val="3399FF"/>
    <a:srgbClr val="1295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45" autoAdjust="0"/>
    <p:restoredTop sz="94660"/>
  </p:normalViewPr>
  <p:slideViewPr>
    <p:cSldViewPr>
      <p:cViewPr varScale="1">
        <p:scale>
          <a:sx n="86" d="100"/>
          <a:sy n="8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A2C4-0C7B-4D54-AC12-64872818583E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633E-D216-42F3-86D1-6F4F09EB30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6375-9AFD-4F13-B914-B23C74B7B276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141D-9E12-49C1-A55D-322B89357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avel-taoyuan.tycg.gov.tw/cgi-bin/SM_theme?page=452db2c1" TargetMode="External"/><Relationship Id="rId2" Type="http://schemas.openxmlformats.org/officeDocument/2006/relationships/hyperlink" Target="http://travel-taoyuan.tycg.gov.tw/cgi-bin/SM_theme?page=452db2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vel-taoyuan.tycg.gov.tw/cgi-bin/SM_theme?page=452db2e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FDD15"/>
            </a:gs>
            <a:gs pos="50000">
              <a:schemeClr val="accent6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dist"/>
            <a:r>
              <a:rPr lang="zh-TW" altLang="en-US" sz="8800" dirty="0" smtClean="0">
                <a:solidFill>
                  <a:srgbClr val="7030A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華康乾隆行楷3D體01(P)" pitchFamily="66" charset="-120"/>
                <a:ea typeface="華康乾隆行楷3D體01(P)" pitchFamily="66" charset="-120"/>
              </a:rPr>
              <a:t>桃園之美</a:t>
            </a:r>
            <a:endParaRPr lang="zh-TW" altLang="en-US" sz="8800" dirty="0">
              <a:solidFill>
                <a:srgbClr val="7030A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華康乾隆行楷3D體01(P)" pitchFamily="66" charset="-120"/>
              <a:ea typeface="華康乾隆行楷3D體01(P)" pitchFamily="66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48311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solidFill>
                  <a:srgbClr val="CC0099"/>
                </a:solidFill>
                <a:latin typeface="華康少女文字W3(P)" pitchFamily="82" charset="-120"/>
                <a:ea typeface="華康少女文字W3(P)" pitchFamily="82" charset="-120"/>
              </a:rPr>
              <a:t>桃園的好山好水，該去哪欣賞是最好的呢？龍潭的觀光大池，北橫沿線的角板山、東眼山、達觀山風景區，甚至早期東南亞第一大的石門水庫風景區等，都是推薦喜歡自然環境旅遊朋友必須前去一遊的好去處。假若您想要的是來趟文化鄉土之旅，那麼桃園縣內的齋明寺、范姜古厝以及兩位前總統陵寢所在的慈湖地區，代表當地早期繁景的富岡老街、呂宅等，皆為不錯的人文景點。除此之外，遍佈縣內的高爾夫球場亦是北部地區喜好此類運動球友的最佳去處。</a:t>
            </a:r>
          </a:p>
          <a:p>
            <a:pPr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pic>
        <p:nvPicPr>
          <p:cNvPr id="102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357826"/>
            <a:ext cx="1714480" cy="1500174"/>
          </a:xfrm>
          <a:prstGeom prst="rect">
            <a:avLst/>
          </a:prstGeom>
          <a:noFill/>
        </p:spPr>
      </p:pic>
      <p:sp>
        <p:nvSpPr>
          <p:cNvPr id="9" name="橢圓形圖說文字 8"/>
          <p:cNvSpPr/>
          <p:nvPr/>
        </p:nvSpPr>
        <p:spPr>
          <a:xfrm>
            <a:off x="4786314" y="5357826"/>
            <a:ext cx="2143140" cy="1214446"/>
          </a:xfrm>
          <a:prstGeom prst="wedgeEllipseCallout">
            <a:avLst>
              <a:gd name="adj1" fmla="val 67070"/>
              <a:gd name="adj2" fmla="val 547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好美麗的花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0099"/>
            </a:gs>
            <a:gs pos="50000">
              <a:schemeClr val="accent6">
                <a:lumMod val="75000"/>
              </a:schemeClr>
            </a:gs>
            <a:gs pos="100000">
              <a:srgbClr val="E2F8D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1295BE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海報體W9(P)" pitchFamily="82" charset="-120"/>
                <a:ea typeface="華康海報體W9(P)" pitchFamily="82" charset="-120"/>
              </a:rPr>
              <a:t>桃園之美的戶外休閒</a:t>
            </a:r>
            <a:endParaRPr lang="zh-TW" altLang="en-US" sz="6600" dirty="0">
              <a:solidFill>
                <a:srgbClr val="1295BE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97401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FF00"/>
                </a:solidFill>
                <a:latin typeface="華康少女文字W5(P)" pitchFamily="82" charset="-120"/>
                <a:ea typeface="華康少女文字W5(P)" pitchFamily="82" charset="-120"/>
              </a:rPr>
              <a:t>桃園縣近山靠海，有各項寶貴觀光資源，值得您來此慢走細品；北橫、拉拉山沿途的綠野風光等著您悠遊山林，還有濱海廊道，花海、夕陽、綠廊，隨風飄送著最美好的舒活天籟。</a:t>
            </a:r>
            <a:br>
              <a:rPr lang="zh-TW" altLang="en-US" sz="3600" dirty="0">
                <a:solidFill>
                  <a:srgbClr val="00FF00"/>
                </a:solidFill>
                <a:latin typeface="華康少女文字W5(P)" pitchFamily="82" charset="-120"/>
                <a:ea typeface="華康少女文字W5(P)" pitchFamily="82" charset="-120"/>
              </a:rPr>
            </a:br>
            <a:endParaRPr lang="zh-TW" altLang="en-US" sz="3600" dirty="0">
              <a:solidFill>
                <a:srgbClr val="00FF00"/>
              </a:solidFill>
              <a:latin typeface="華康少女文字W5(P)" pitchFamily="82" charset="-120"/>
              <a:ea typeface="華康少女文字W5(P)" pitchFamily="82" charset="-120"/>
            </a:endParaRPr>
          </a:p>
        </p:txBody>
      </p:sp>
      <p:pic>
        <p:nvPicPr>
          <p:cNvPr id="2060" name="Picture 12" descr="C:\Documents and Settings\Administrator\Local Settings\Temporary Internet Files\Content.IE5\82AG9UMS\MP90014614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3623" y="4572008"/>
            <a:ext cx="2220377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C00000"/>
                </a:solidFill>
                <a:latin typeface="華康少女文字W5(P)" pitchFamily="82" charset="-120"/>
                <a:ea typeface="華康少女文字W5(P)" pitchFamily="82" charset="-120"/>
              </a:rPr>
              <a:t>桃園古蹟懷舊</a:t>
            </a:r>
            <a:endParaRPr lang="zh-TW" altLang="en-US" sz="6600" dirty="0">
              <a:solidFill>
                <a:srgbClr val="C00000"/>
              </a:solidFill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r>
              <a:rPr lang="zh-TW" altLang="en-US" sz="1600" b="1" dirty="0" smtClean="0">
                <a:hlinkClick r:id="rId2"/>
              </a:rPr>
              <a:t>懷舊</a:t>
            </a:r>
            <a:r>
              <a:rPr lang="zh-TW" altLang="en-US" sz="1600" b="1" dirty="0" smtClean="0">
                <a:hlinkClick r:id="rId2"/>
              </a:rPr>
              <a:t>之旅</a:t>
            </a:r>
            <a:r>
              <a:rPr lang="zh-TW" altLang="en-US" sz="1600" dirty="0" smtClean="0"/>
              <a:t/>
            </a:r>
            <a:br>
              <a:rPr lang="zh-TW" altLang="en-US" sz="1600" dirty="0" smtClean="0"/>
            </a:br>
            <a:r>
              <a:rPr lang="zh-TW" altLang="en-US" sz="1600" dirty="0" smtClean="0">
                <a:solidFill>
                  <a:srgbClr val="7030A0"/>
                </a:solidFill>
                <a:latin typeface="華康海報體W9(P)" pitchFamily="82" charset="-120"/>
                <a:ea typeface="華康海報體W9(P)" pitchFamily="82" charset="-120"/>
              </a:rPr>
              <a:t>意盎然</a:t>
            </a:r>
            <a:r>
              <a:rPr lang="zh-TW" altLang="en-US" sz="1600" dirty="0" smtClean="0">
                <a:solidFill>
                  <a:srgbClr val="7030A0"/>
                </a:solidFill>
                <a:latin typeface="華康海報體W9(P)" pitchFamily="82" charset="-120"/>
                <a:ea typeface="華康海報體W9(P)" pitchFamily="82" charset="-120"/>
              </a:rPr>
              <a:t>的建築古蹟，最能引發人陣陣幽思，桃園境內除了有全台保持最完整的日式神社外，還有起於清同治、咸豐年間的老街及古鎮，以及最具客家特色的敬字亭。桃園不僅擁有大山大海的自然美景，還有濃濃的人文氣息。</a:t>
            </a:r>
            <a:r>
              <a:rPr lang="zh-TW" altLang="en-US" sz="1600" dirty="0" smtClean="0">
                <a:solidFill>
                  <a:srgbClr val="7030A0"/>
                </a:solidFill>
                <a:latin typeface="華康少女文字W3(P)" pitchFamily="82" charset="-120"/>
                <a:ea typeface="華康少女文字W3(P)" pitchFamily="82" charset="-120"/>
              </a:rPr>
              <a:t/>
            </a:r>
            <a:br>
              <a:rPr lang="zh-TW" altLang="en-US" sz="1600" dirty="0" smtClean="0">
                <a:solidFill>
                  <a:srgbClr val="7030A0"/>
                </a:solidFill>
                <a:latin typeface="華康少女文字W3(P)" pitchFamily="82" charset="-120"/>
                <a:ea typeface="華康少女文字W3(P)" pitchFamily="82" charset="-120"/>
              </a:rPr>
            </a:br>
            <a:endParaRPr lang="zh-TW" altLang="en-US" sz="1600" dirty="0" smtClean="0">
              <a:solidFill>
                <a:srgbClr val="7030A0"/>
              </a:solidFill>
              <a:latin typeface="華康少女文字W3(P)" pitchFamily="82" charset="-120"/>
              <a:ea typeface="華康少女文字W3(P)" pitchFamily="82" charset="-120"/>
            </a:endParaRPr>
          </a:p>
          <a:p>
            <a:r>
              <a:rPr lang="zh-TW" altLang="en-US" sz="1600" b="1" dirty="0" smtClean="0">
                <a:latin typeface="華康少女文字W3(P)" pitchFamily="82" charset="-120"/>
                <a:ea typeface="華康少女文字W3(P)" pitchFamily="82" charset="-120"/>
                <a:hlinkClick r:id="rId3"/>
              </a:rPr>
              <a:t>老街之旅</a:t>
            </a:r>
            <a:r>
              <a:rPr lang="zh-TW" altLang="en-US" sz="1600" dirty="0" smtClean="0">
                <a:latin typeface="華康少女文字W3(P)" pitchFamily="82" charset="-120"/>
                <a:ea typeface="華康少女文字W3(P)" pitchFamily="82" charset="-120"/>
              </a:rPr>
              <a:t/>
            </a:r>
            <a:br>
              <a:rPr lang="zh-TW" altLang="en-US" sz="1600" dirty="0" smtClean="0">
                <a:latin typeface="華康少女文字W3(P)" pitchFamily="82" charset="-120"/>
                <a:ea typeface="華康少女文字W3(P)" pitchFamily="82" charset="-120"/>
              </a:rPr>
            </a:br>
            <a:r>
              <a:rPr lang="zh-TW" altLang="en-US" sz="1600" dirty="0" smtClean="0"/>
              <a:t/>
            </a:r>
            <a:br>
              <a:rPr lang="zh-TW" altLang="en-US" sz="1600" dirty="0" smtClean="0"/>
            </a:br>
            <a:r>
              <a:rPr lang="zh-TW" altLang="en-US" sz="1600" dirty="0" smtClean="0">
                <a:solidFill>
                  <a:srgbClr val="7030A0"/>
                </a:solidFill>
                <a:latin typeface="華康海報體W9(P)" pitchFamily="82" charset="-120"/>
                <a:ea typeface="華康海報體W9(P)" pitchFamily="82" charset="-120"/>
              </a:rPr>
              <a:t>古意盎然的建築古蹟，最能引發人陣陣幽思，桃園境內除了有全台保持最完整的日式神社外，還有起於清同治、咸豐年間的老街及古鎮，以及最具客家特色的敬字亭。桃園不僅擁有大山大海的自然美景，還有濃濃的人文氣息。</a:t>
            </a:r>
            <a:br>
              <a:rPr lang="zh-TW" altLang="en-US" sz="1600" dirty="0" smtClean="0">
                <a:solidFill>
                  <a:srgbClr val="7030A0"/>
                </a:solidFill>
                <a:latin typeface="華康海報體W9(P)" pitchFamily="82" charset="-120"/>
                <a:ea typeface="華康海報體W9(P)" pitchFamily="82" charset="-120"/>
              </a:rPr>
            </a:br>
            <a:endParaRPr lang="zh-TW" altLang="en-US" sz="1600" dirty="0" smtClean="0">
              <a:solidFill>
                <a:srgbClr val="7030A0"/>
              </a:solidFill>
              <a:latin typeface="華康海報體W9(P)" pitchFamily="82" charset="-120"/>
              <a:ea typeface="華康海報體W9(P)" pitchFamily="82" charset="-120"/>
            </a:endParaRPr>
          </a:p>
          <a:p>
            <a:r>
              <a:rPr lang="zh-TW" altLang="en-US" sz="1600" b="1" dirty="0" smtClean="0">
                <a:latin typeface="華康海報體W9(P)" pitchFamily="82" charset="-120"/>
                <a:ea typeface="華康海報體W9(P)" pitchFamily="82" charset="-120"/>
                <a:hlinkClick r:id="rId4"/>
              </a:rPr>
              <a:t>古道健行</a:t>
            </a:r>
            <a:r>
              <a:rPr lang="zh-TW" altLang="en-US" sz="1600" dirty="0" smtClean="0"/>
              <a:t/>
            </a:r>
            <a:br>
              <a:rPr lang="zh-TW" altLang="en-US" sz="1600" dirty="0" smtClean="0"/>
            </a:br>
            <a:r>
              <a:rPr lang="zh-TW" altLang="en-US" sz="1600" dirty="0" smtClean="0"/>
              <a:t/>
            </a:r>
            <a:br>
              <a:rPr lang="zh-TW" altLang="en-US" sz="1600" dirty="0" smtClean="0"/>
            </a:br>
            <a:r>
              <a:rPr lang="zh-TW" altLang="en-US" sz="1600" dirty="0" smtClean="0">
                <a:solidFill>
                  <a:srgbClr val="7030A0"/>
                </a:solidFill>
                <a:latin typeface="華康海報體W9(P)" pitchFamily="82" charset="-120"/>
                <a:ea typeface="華康海報體W9(P)" pitchFamily="82" charset="-120"/>
              </a:rPr>
              <a:t>大部份的古道都依地勢而築，高低落差越大，路越是造得緩，因此，轉折處多，階數多，每階之間的落差因此縮小，目的是讓挑夫運送貨物時提腳可以較不費力，而且又可隨時在轉折處歇腳休息。這些古道絕大多數都是為了方便貨物的流通，如：運送當時大溪一帶盛產的稻米、蔬菜、茶葉、樟腦、木材</a:t>
            </a:r>
            <a:r>
              <a:rPr lang="en-US" altLang="zh-TW" sz="1600" dirty="0" smtClean="0">
                <a:solidFill>
                  <a:srgbClr val="7030A0"/>
                </a:solidFill>
                <a:latin typeface="華康海報體W9(P)" pitchFamily="82" charset="-120"/>
                <a:ea typeface="華康海報體W9(P)" pitchFamily="82" charset="-120"/>
              </a:rPr>
              <a:t>……</a:t>
            </a:r>
            <a:r>
              <a:rPr lang="zh-TW" altLang="en-US" sz="1600" dirty="0" smtClean="0">
                <a:solidFill>
                  <a:srgbClr val="7030A0"/>
                </a:solidFill>
                <a:latin typeface="華康海報體W9(P)" pitchFamily="82" charset="-120"/>
                <a:ea typeface="華康海報體W9(P)" pitchFamily="82" charset="-120"/>
              </a:rPr>
              <a:t>等。近年來在大溪鎮公所的推動下，７條大溪古道已成為大溪鎮民休閒踏青的主要去處。</a:t>
            </a:r>
          </a:p>
          <a:p>
            <a:r>
              <a:rPr lang="zh-TW" altLang="en-US" sz="1600" dirty="0" smtClean="0"/>
              <a:t/>
            </a:r>
            <a:br>
              <a:rPr lang="zh-TW" altLang="en-US" sz="1600" dirty="0" smtClean="0"/>
            </a:br>
            <a:endParaRPr lang="zh-TW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bg2">
                <a:tint val="88000"/>
                <a:shade val="100000"/>
                <a:hueMod val="100000"/>
                <a:satMod val="50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CC0099"/>
                </a:solidFill>
                <a:latin typeface="華康多情雙魚體" pitchFamily="49" charset="-120"/>
                <a:ea typeface="華康多情雙魚體" pitchFamily="49" charset="-120"/>
              </a:rPr>
              <a:t>花草自然篇</a:t>
            </a:r>
            <a:endParaRPr lang="zh-TW" altLang="en-US" sz="6000" dirty="0">
              <a:solidFill>
                <a:srgbClr val="CC0099"/>
              </a:solidFill>
              <a:latin typeface="華康多情雙魚體" pitchFamily="49" charset="-120"/>
              <a:ea typeface="華康多情雙魚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    桃園</a:t>
            </a:r>
            <a:r>
              <a:rPr lang="zh-TW" altLang="en-US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，除了風光無限的好山水外，還有「草花王國」之稱。花卉年產量約</a:t>
            </a:r>
            <a:r>
              <a:rPr lang="en-US" altLang="zh-TW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2</a:t>
            </a:r>
            <a:r>
              <a:rPr lang="zh-TW" altLang="en-US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千萬盆以上，佔全國的</a:t>
            </a:r>
            <a:r>
              <a:rPr lang="en-US" altLang="zh-TW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6</a:t>
            </a:r>
            <a:r>
              <a:rPr lang="zh-TW" altLang="en-US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成</a:t>
            </a:r>
            <a:r>
              <a:rPr lang="en-US" altLang="zh-TW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5</a:t>
            </a:r>
            <a:r>
              <a:rPr lang="zh-TW" altLang="en-US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，年產值</a:t>
            </a:r>
            <a:r>
              <a:rPr lang="en-US" altLang="zh-TW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3</a:t>
            </a:r>
            <a:r>
              <a:rPr lang="zh-TW" altLang="en-US" dirty="0" smtClean="0">
                <a:solidFill>
                  <a:srgbClr val="7030A0"/>
                </a:solidFill>
                <a:latin typeface="華康抖抖體W3" pitchFamily="81" charset="-120"/>
                <a:ea typeface="華康抖抖體W3" pitchFamily="81" charset="-120"/>
              </a:rPr>
              <a:t>億元以上，在技術不斷改良下，造就了桃園的草花王國。除了蓮花為大家所熟知，還有向日葵、聖誕紅等花卉，而位於北橫沿線的自然山林，更有美麗的梅花、櫻花等你來一親芳澤。</a:t>
            </a:r>
            <a:endParaRPr lang="zh-TW" altLang="en-US" dirty="0">
              <a:solidFill>
                <a:srgbClr val="7030A0"/>
              </a:solidFill>
              <a:latin typeface="華康抖抖體W3" pitchFamily="81" charset="-120"/>
              <a:ea typeface="華康抖抖體W3" pitchFamily="81" charset="-120"/>
            </a:endParaRPr>
          </a:p>
        </p:txBody>
      </p:sp>
      <p:pic>
        <p:nvPicPr>
          <p:cNvPr id="3082" name="Picture 10" descr="C:\Documents and Settings\Administrator\Local Settings\Temporary Internet Files\Content.IE5\QKOOQ5MO\MP9004389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44460" cy="1357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smtClean="0">
                <a:solidFill>
                  <a:srgbClr val="0070C0"/>
                </a:solidFill>
              </a:rPr>
              <a:t>住宿指南篇</a:t>
            </a:r>
            <a:endParaRPr lang="zh-TW" altLang="en-US" sz="72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FF00FF"/>
                </a:solidFill>
              </a:rPr>
              <a:t>    住宿指南 </a:t>
            </a:r>
            <a:r>
              <a:rPr lang="en-US" altLang="zh-TW" sz="4000" dirty="0" smtClean="0">
                <a:solidFill>
                  <a:srgbClr val="FF00FF"/>
                </a:solidFill>
              </a:rPr>
              <a:t>— </a:t>
            </a:r>
            <a:r>
              <a:rPr lang="zh-TW" altLang="en-US" sz="4000" dirty="0" smtClean="0">
                <a:solidFill>
                  <a:srgbClr val="FF00FF"/>
                </a:solidFill>
              </a:rPr>
              <a:t>觀光飯店</a:t>
            </a:r>
            <a:br>
              <a:rPr lang="zh-TW" altLang="en-US" sz="4000" dirty="0" smtClean="0">
                <a:solidFill>
                  <a:srgbClr val="FF00FF"/>
                </a:solidFill>
              </a:rPr>
            </a:br>
            <a:r>
              <a:rPr lang="zh-TW" altLang="en-US" sz="4000" dirty="0" smtClean="0">
                <a:solidFill>
                  <a:srgbClr val="FF00FF"/>
                </a:solidFill>
              </a:rPr>
              <a:t>桃園的夜，是如此美麗，觀光飯店、時尚商務與風華萬千的汽車旅館，最舒適的休憩環境，以及</a:t>
            </a:r>
            <a:r>
              <a:rPr lang="en-US" altLang="zh-TW" sz="4000" dirty="0" smtClean="0">
                <a:solidFill>
                  <a:srgbClr val="FF00FF"/>
                </a:solidFill>
              </a:rPr>
              <a:t>2007</a:t>
            </a:r>
            <a:r>
              <a:rPr lang="zh-TW" altLang="en-US" sz="4000" dirty="0" smtClean="0">
                <a:solidFill>
                  <a:srgbClr val="FF00FF"/>
                </a:solidFill>
              </a:rPr>
              <a:t>桃園時尚旅館大賞優質業者的用心，連短暫的停留，都能令人回憶久久。 </a:t>
            </a:r>
          </a:p>
          <a:p>
            <a:endParaRPr lang="zh-TW" altLang="en-US" dirty="0"/>
          </a:p>
        </p:txBody>
      </p:sp>
      <p:pic>
        <p:nvPicPr>
          <p:cNvPr id="4098" name="Picture 2" descr="C:\Documents and Settings\Administrator\Local Settings\Temporary Internet Files\Content.IE5\82AG9UMS\MP9004230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57826"/>
            <a:ext cx="1500174" cy="1500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78</TotalTime>
  <Words>324</Words>
  <Application>Microsoft Office PowerPoint</Application>
  <PresentationFormat>如螢幕大小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龍騰四海</vt:lpstr>
      <vt:lpstr>桃園之美</vt:lpstr>
      <vt:lpstr>桃園之美的戶外休閒</vt:lpstr>
      <vt:lpstr>桃園古蹟懷舊</vt:lpstr>
      <vt:lpstr>花草自然篇</vt:lpstr>
      <vt:lpstr>住宿指南篇</vt:lpstr>
    </vt:vector>
  </TitlesOfParts>
  <Company>MyPC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桃園之美</dc:title>
  <dc:creator>WinXP</dc:creator>
  <cp:lastModifiedBy>WinXP</cp:lastModifiedBy>
  <cp:revision>8</cp:revision>
  <dcterms:created xsi:type="dcterms:W3CDTF">2011-12-09T00:12:50Z</dcterms:created>
  <dcterms:modified xsi:type="dcterms:W3CDTF">2011-12-09T01:31:47Z</dcterms:modified>
</cp:coreProperties>
</file>