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379-8678-4077-8CE7-C72CEF5321FA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C2CA-1233-4A7E-9BE0-2ADB612381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379-8678-4077-8CE7-C72CEF5321FA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C2CA-1233-4A7E-9BE0-2ADB612381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379-8678-4077-8CE7-C72CEF5321FA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C2CA-1233-4A7E-9BE0-2ADB612381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379-8678-4077-8CE7-C72CEF5321FA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C2CA-1233-4A7E-9BE0-2ADB612381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379-8678-4077-8CE7-C72CEF5321FA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C2CA-1233-4A7E-9BE0-2ADB612381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379-8678-4077-8CE7-C72CEF5321FA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C2CA-1233-4A7E-9BE0-2ADB612381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379-8678-4077-8CE7-C72CEF5321FA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C2CA-1233-4A7E-9BE0-2ADB612381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379-8678-4077-8CE7-C72CEF5321FA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C2CA-1233-4A7E-9BE0-2ADB612381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379-8678-4077-8CE7-C72CEF5321FA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C2CA-1233-4A7E-9BE0-2ADB612381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379-8678-4077-8CE7-C72CEF5321FA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C2CA-1233-4A7E-9BE0-2ADB612381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3379-8678-4077-8CE7-C72CEF5321FA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C2CA-1233-4A7E-9BE0-2ADB612381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63000">
              <a:srgbClr val="92D050"/>
            </a:gs>
            <a:gs pos="99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83379-8678-4077-8CE7-C72CEF5321FA}" type="datetimeFigureOut">
              <a:rPr lang="zh-TW" altLang="en-US" smtClean="0"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FC2CA-1233-4A7E-9BE0-2ADB612381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1143000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7030A0"/>
                </a:solidFill>
                <a:latin typeface="華康圓緣斗雲體" pitchFamily="49" charset="-120"/>
                <a:ea typeface="華康圓緣斗雲體" pitchFamily="49" charset="-120"/>
              </a:rPr>
              <a:t>歡迎大家來到桃園</a:t>
            </a:r>
            <a:endParaRPr lang="zh-TW" altLang="en-US" sz="7200" dirty="0">
              <a:solidFill>
                <a:srgbClr val="7030A0"/>
              </a:solidFill>
              <a:latin typeface="華康圓緣斗雲體" pitchFamily="49" charset="-120"/>
              <a:ea typeface="華康圓緣斗雲體" pitchFamily="49" charset="-120"/>
            </a:endParaRPr>
          </a:p>
        </p:txBody>
      </p:sp>
      <p:pic>
        <p:nvPicPr>
          <p:cNvPr id="4098" name="Picture 2" descr="Image Det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chemeClr val="accent5">
                    <a:lumMod val="50000"/>
                  </a:schemeClr>
                </a:solidFill>
                <a:latin typeface="華康活力獅子體" pitchFamily="49" charset="-120"/>
                <a:ea typeface="華康活力獅子體" pitchFamily="49" charset="-120"/>
              </a:rPr>
              <a:t>桃園之美</a:t>
            </a:r>
            <a:endParaRPr lang="zh-TW" altLang="en-US" sz="7200" dirty="0">
              <a:solidFill>
                <a:schemeClr val="accent5">
                  <a:lumMod val="50000"/>
                </a:schemeClr>
              </a:solidFill>
              <a:latin typeface="華康活力獅子體" pitchFamily="49" charset="-120"/>
              <a:ea typeface="華康活力獅子體" pitchFamily="49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rgbClr val="00B050"/>
                </a:solidFill>
              </a:rPr>
              <a:t>    </a:t>
            </a:r>
            <a:r>
              <a:rPr lang="zh-TW" altLang="en-US" sz="4000" dirty="0" smtClean="0">
                <a:solidFill>
                  <a:schemeClr val="tx2">
                    <a:lumMod val="50000"/>
                  </a:schemeClr>
                </a:solidFill>
              </a:rPr>
              <a:t>不論是陂塘文化轉型成功的蓮花季，或令人垂涎欲滴的永安、竹圍海鮮美食，還是北橫的山風鳥語蟲鳴，拉拉山處處果香的農園，還有美得令人激賞的花海，都展現了極具美學意境的休閒風，也讓遊客感受到桃園就是「心」的最佳歸宿</a:t>
            </a:r>
            <a:endParaRPr lang="zh-TW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30" name="Picture 6" descr="C:\Documents and Settings\Administrator\Local Settings\Temporary Internet Files\Content.IE5\34N0TYIZ\MC9004178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5828" y="203481"/>
            <a:ext cx="1753890" cy="1423641"/>
          </a:xfrm>
          <a:prstGeom prst="rect">
            <a:avLst/>
          </a:prstGeom>
          <a:noFill/>
        </p:spPr>
      </p:pic>
      <p:pic>
        <p:nvPicPr>
          <p:cNvPr id="1031" name="Picture 7" descr="C:\Documents and Settings\Administrator\Local Settings\Temporary Internet Files\Content.IE5\OHURIRME\MC90041254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354472">
            <a:off x="211490" y="105015"/>
            <a:ext cx="2090768" cy="1576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chemeClr val="accent6">
                    <a:lumMod val="75000"/>
                  </a:schemeClr>
                </a:solidFill>
                <a:latin typeface="華康戴帽雪人體(P)" pitchFamily="66" charset="-120"/>
                <a:ea typeface="華康戴帽雪人體(P)" pitchFamily="66" charset="-120"/>
              </a:rPr>
              <a:t>桃園的農場</a:t>
            </a:r>
            <a:endParaRPr lang="zh-TW" altLang="en-US" sz="7200" dirty="0">
              <a:solidFill>
                <a:schemeClr val="accent6">
                  <a:lumMod val="75000"/>
                </a:schemeClr>
              </a:solidFill>
              <a:latin typeface="華康戴帽雪人體(P)" pitchFamily="66" charset="-120"/>
              <a:ea typeface="華康戴帽雪人體(P)" pitchFamily="66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0" y="1714488"/>
            <a:ext cx="9001156" cy="407196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4000" dirty="0">
                <a:solidFill>
                  <a:schemeClr val="accent3">
                    <a:lumMod val="50000"/>
                  </a:schemeClr>
                </a:solidFill>
              </a:rPr>
              <a:t>桃園活力健康</a:t>
            </a:r>
            <a:r>
              <a:rPr lang="zh-TW" altLang="en-US" sz="4000" dirty="0" smtClean="0">
                <a:solidFill>
                  <a:schemeClr val="accent3">
                    <a:lumMod val="50000"/>
                  </a:schemeClr>
                </a:solidFill>
              </a:rPr>
              <a:t>農場</a:t>
            </a:r>
            <a:endParaRPr lang="en-US" altLang="zh-TW" sz="4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sz="3500" dirty="0" smtClean="0"/>
              <a:t>來到</a:t>
            </a:r>
            <a:r>
              <a:rPr lang="zh-TW" altLang="en-US" sz="3500" dirty="0"/>
              <a:t>桃園活力健康農場</a:t>
            </a:r>
            <a:r>
              <a:rPr lang="zh-TW" altLang="en-US" sz="3500" dirty="0" smtClean="0"/>
              <a:t>，映入眼簾的是一望無際 的綠野平疇。縱橫的阡陌、綠油油的稻田，讓人心境自然寬廣，田野、綠籬、稻浪、埤塘、古厝、三合院是這裡的 景觀特色，鳥語、花香、蝶舞、蛙鳴，是這裡的自然元素。桃園活力休閒農場擁有純樸濃濃的人情味，讓人忘了世 俗的塵囂。</a:t>
            </a:r>
            <a:br>
              <a:rPr lang="zh-TW" altLang="en-US" sz="3500" dirty="0" smtClean="0"/>
            </a:br>
            <a:endParaRPr lang="zh-TW" altLang="en-US" sz="3500" dirty="0"/>
          </a:p>
        </p:txBody>
      </p:sp>
      <p:pic>
        <p:nvPicPr>
          <p:cNvPr id="2050" name="Picture 2" descr="C:\Documents and Settings\Administrator\Local Settings\Temporary Internet Files\Content.IE5\34N0TYIZ\MP90043315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5" y="1"/>
            <a:ext cx="2214545" cy="1714488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Local Settings\Temporary Internet Files\Content.IE5\QKOOQ5MO\MP900423058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86455"/>
            <a:ext cx="9144000" cy="1071546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Local Settings\Temporary Internet Files\Content.IE5\OHURIRME\MP90043860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285984" cy="1730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FFC000"/>
                </a:solidFill>
                <a:latin typeface="華康享樂豬體" pitchFamily="82" charset="-120"/>
                <a:ea typeface="華康享樂豬體" pitchFamily="82" charset="-120"/>
              </a:rPr>
              <a:t>桃園美食</a:t>
            </a:r>
            <a:endParaRPr lang="zh-TW" altLang="en-US" sz="7200" dirty="0">
              <a:solidFill>
                <a:srgbClr val="FFC000"/>
              </a:solidFill>
              <a:latin typeface="華康享樂豬體" pitchFamily="82" charset="-120"/>
              <a:ea typeface="華康享樂豬體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5700" dirty="0" smtClean="0">
                <a:solidFill>
                  <a:srgbClr val="7030A0"/>
                </a:solidFill>
              </a:rPr>
              <a:t>桃園美食特色 </a:t>
            </a:r>
            <a:endParaRPr lang="en-US" altLang="zh-TW" sz="5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zh-TW" altLang="en-US" sz="4400" dirty="0" smtClean="0"/>
              <a:t>    桃園縣是人口眾多的都會區，由於台北人口南移，故</a:t>
            </a:r>
            <a:r>
              <a:rPr lang="zh-TW" altLang="en-US" sz="4400" dirty="0" smtClean="0"/>
              <a:t>桃園</a:t>
            </a:r>
            <a:r>
              <a:rPr lang="zh-TW" altLang="en-US" sz="4400" dirty="0" smtClean="0"/>
              <a:t>不僅地狹人疇且族群眾多，如閩南、客家、雲南、原住民等族群融合，再加上北部人口消費能力高，因此，各式各樣的美食餐廳林立，從台式、日式、義大利餐廳、泰式料理、韓式、牛肉麵、雲南擺夷料理、客家料理、原住民風味餐、西餐、小吃等</a:t>
            </a:r>
            <a:r>
              <a:rPr lang="en-US" altLang="zh-TW" sz="4400" dirty="0" smtClean="0"/>
              <a:t>...</a:t>
            </a:r>
            <a:r>
              <a:rPr lang="zh-TW" altLang="en-US" sz="4400" dirty="0" smtClean="0"/>
              <a:t>各式料理一應俱全。不管是平價小吃到高級餐廳，您想吃的</a:t>
            </a:r>
            <a:r>
              <a:rPr lang="zh-TW" altLang="en-US" sz="4400" dirty="0" smtClean="0"/>
              <a:t>桃園</a:t>
            </a:r>
            <a:r>
              <a:rPr lang="zh-TW" altLang="en-US" sz="4400" dirty="0" smtClean="0"/>
              <a:t>都有哦</a:t>
            </a:r>
            <a:r>
              <a:rPr lang="en-US" altLang="zh-TW" sz="4400" dirty="0" smtClean="0"/>
              <a:t>! </a:t>
            </a:r>
          </a:p>
          <a:p>
            <a:pPr>
              <a:buNone/>
            </a:pPr>
            <a:endParaRPr lang="zh-TW" altLang="en-US" sz="4400" dirty="0"/>
          </a:p>
        </p:txBody>
      </p:sp>
      <p:pic>
        <p:nvPicPr>
          <p:cNvPr id="3074" name="Picture 2" descr="C:\Documents and Settings\Administrator\Local Settings\Temporary Internet Files\Content.IE5\34N0TYIZ\MP9004437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2767" y="96538"/>
            <a:ext cx="2471234" cy="197514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or\Local Settings\Temporary Internet Files\Content.IE5\QKOOQ5MO\MP90044256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411412" cy="1624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chemeClr val="tx2">
                    <a:lumMod val="75000"/>
                  </a:schemeClr>
                </a:solidFill>
                <a:latin typeface="華康衝衝牡羊體" pitchFamily="81" charset="-120"/>
                <a:ea typeface="華康衝衝牡羊體" pitchFamily="81" charset="-120"/>
              </a:rPr>
              <a:t>謝謝觀賞</a:t>
            </a:r>
            <a:endParaRPr lang="zh-TW" altLang="en-US" sz="7200" dirty="0">
              <a:solidFill>
                <a:schemeClr val="tx2">
                  <a:lumMod val="75000"/>
                </a:schemeClr>
              </a:solidFill>
              <a:latin typeface="華康衝衝牡羊體" pitchFamily="81" charset="-120"/>
              <a:ea typeface="華康衝衝牡羊體" pitchFamily="81" charset="-120"/>
            </a:endParaRPr>
          </a:p>
        </p:txBody>
      </p:sp>
      <p:pic>
        <p:nvPicPr>
          <p:cNvPr id="18434" name="Picture 2" descr="Image Det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291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歡迎大家來到桃園</vt:lpstr>
      <vt:lpstr>桃園之美</vt:lpstr>
      <vt:lpstr>桃園的農場</vt:lpstr>
      <vt:lpstr>桃園美食</vt:lpstr>
      <vt:lpstr>謝謝觀賞</vt:lpstr>
    </vt:vector>
  </TitlesOfParts>
  <Company>MyPC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桃園之美</dc:title>
  <dc:creator>WinXP</dc:creator>
  <cp:lastModifiedBy>WinXP</cp:lastModifiedBy>
  <cp:revision>8</cp:revision>
  <dcterms:created xsi:type="dcterms:W3CDTF">2011-12-09T00:12:52Z</dcterms:created>
  <dcterms:modified xsi:type="dcterms:W3CDTF">2011-12-09T01:27:52Z</dcterms:modified>
</cp:coreProperties>
</file>