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92FC-D6D1-498F-929F-63499F9CF42E}" type="datetimeFigureOut">
              <a:rPr lang="zh-TW" altLang="en-US" smtClean="0"/>
              <a:pPr/>
              <a:t>2011/12/9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926E-E18A-4662-8F5D-E1AD8FEFBA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92FC-D6D1-498F-929F-63499F9CF42E}" type="datetimeFigureOut">
              <a:rPr lang="zh-TW" altLang="en-US" smtClean="0"/>
              <a:pPr/>
              <a:t>2011/12/9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926E-E18A-4662-8F5D-E1AD8FEFBA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92FC-D6D1-498F-929F-63499F9CF42E}" type="datetimeFigureOut">
              <a:rPr lang="zh-TW" altLang="en-US" smtClean="0"/>
              <a:pPr/>
              <a:t>2011/12/9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926E-E18A-4662-8F5D-E1AD8FEFBA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92FC-D6D1-498F-929F-63499F9CF42E}" type="datetimeFigureOut">
              <a:rPr lang="zh-TW" altLang="en-US" smtClean="0"/>
              <a:pPr/>
              <a:t>2011/12/9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926E-E18A-4662-8F5D-E1AD8FEFBA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92FC-D6D1-498F-929F-63499F9CF42E}" type="datetimeFigureOut">
              <a:rPr lang="zh-TW" altLang="en-US" smtClean="0"/>
              <a:pPr/>
              <a:t>2011/12/9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926E-E18A-4662-8F5D-E1AD8FEFBA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92FC-D6D1-498F-929F-63499F9CF42E}" type="datetimeFigureOut">
              <a:rPr lang="zh-TW" altLang="en-US" smtClean="0"/>
              <a:pPr/>
              <a:t>2011/12/9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926E-E18A-4662-8F5D-E1AD8FEFBA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92FC-D6D1-498F-929F-63499F9CF42E}" type="datetimeFigureOut">
              <a:rPr lang="zh-TW" altLang="en-US" smtClean="0"/>
              <a:pPr/>
              <a:t>2011/12/9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926E-E18A-4662-8F5D-E1AD8FEFBA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92FC-D6D1-498F-929F-63499F9CF42E}" type="datetimeFigureOut">
              <a:rPr lang="zh-TW" altLang="en-US" smtClean="0"/>
              <a:pPr/>
              <a:t>2011/12/9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926E-E18A-4662-8F5D-E1AD8FEFBA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92FC-D6D1-498F-929F-63499F9CF42E}" type="datetimeFigureOut">
              <a:rPr lang="zh-TW" altLang="en-US" smtClean="0"/>
              <a:pPr/>
              <a:t>2011/12/9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926E-E18A-4662-8F5D-E1AD8FEFBA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92FC-D6D1-498F-929F-63499F9CF42E}" type="datetimeFigureOut">
              <a:rPr lang="zh-TW" altLang="en-US" smtClean="0"/>
              <a:pPr/>
              <a:t>2011/12/9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926E-E18A-4662-8F5D-E1AD8FEFBA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92FC-D6D1-498F-929F-63499F9CF42E}" type="datetimeFigureOut">
              <a:rPr lang="zh-TW" altLang="en-US" smtClean="0"/>
              <a:pPr/>
              <a:t>2011/12/9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CA4926E-E18A-4662-8F5D-E1AD8FEFBA9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A892FC-D6D1-498F-929F-63499F9CF42E}" type="datetimeFigureOut">
              <a:rPr lang="zh-TW" altLang="en-US" smtClean="0"/>
              <a:pPr/>
              <a:t>2011/12/9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A4926E-E18A-4662-8F5D-E1AD8FEFBA9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/>
          <a:lstStyle/>
          <a:p>
            <a:pPr algn="dist"/>
            <a:r>
              <a:rPr lang="zh-TW" altLang="en-US" dirty="0">
                <a:solidFill>
                  <a:srgbClr val="7030A0"/>
                </a:solidFill>
                <a:latin typeface="華康多情雙魚體(P)" pitchFamily="34" charset="-120"/>
                <a:ea typeface="華康多情雙魚體(P)" pitchFamily="34" charset="-120"/>
              </a:rPr>
              <a:t>桃園之美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57224" y="2071678"/>
            <a:ext cx="7572428" cy="4429156"/>
          </a:xfrm>
        </p:spPr>
        <p:txBody>
          <a:bodyPr/>
          <a:lstStyle/>
          <a:p>
            <a:pPr algn="ctr"/>
            <a:r>
              <a:rPr lang="zh-TW" altLang="en-US" sz="5400" dirty="0" smtClean="0">
                <a:solidFill>
                  <a:srgbClr val="FF0000"/>
                </a:solidFill>
                <a:latin typeface="華康心動體" pitchFamily="81" charset="-120"/>
                <a:ea typeface="華康心動體" pitchFamily="81" charset="-120"/>
              </a:rPr>
              <a:t>我們住的桃園市多麼美麗的</a:t>
            </a:r>
            <a:endParaRPr lang="en-US" altLang="zh-TW" sz="5400" dirty="0" smtClean="0">
              <a:solidFill>
                <a:srgbClr val="FF0000"/>
              </a:solidFill>
              <a:latin typeface="華康心動體" pitchFamily="81" charset="-120"/>
              <a:ea typeface="華康心動體" pitchFamily="81" charset="-120"/>
            </a:endParaRPr>
          </a:p>
          <a:p>
            <a:endParaRPr lang="zh-TW" altLang="en-US" dirty="0"/>
          </a:p>
        </p:txBody>
      </p:sp>
      <p:pic>
        <p:nvPicPr>
          <p:cNvPr id="1028" name="Picture 4" descr="http://ts2.mm.bing.net/images/thumbnail.aspx?q=1432664875437&amp;id=634af67ed78cf420b5002cea988200f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714752"/>
            <a:ext cx="3500462" cy="28237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29" name="Picture 5" descr="D:\5209\thumbnailCAYFDKFZ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429000"/>
            <a:ext cx="2514600" cy="18859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C000"/>
                </a:solidFill>
                <a:latin typeface="華康斧劈體W7" pitchFamily="49" charset="-120"/>
                <a:ea typeface="華康斧劈體W7" pitchFamily="49" charset="-120"/>
              </a:rPr>
              <a:t>桃園燈會的由來</a:t>
            </a:r>
            <a:r>
              <a:rPr lang="en-US" altLang="zh-TW" dirty="0" smtClean="0">
                <a:solidFill>
                  <a:srgbClr val="FFC000"/>
                </a:solidFill>
                <a:latin typeface="華康斧劈體W7" pitchFamily="49" charset="-120"/>
                <a:ea typeface="華康斧劈體W7" pitchFamily="49" charset="-120"/>
              </a:rPr>
              <a:t/>
            </a:r>
            <a:br>
              <a:rPr lang="en-US" altLang="zh-TW" dirty="0" smtClean="0">
                <a:solidFill>
                  <a:srgbClr val="FFC000"/>
                </a:solidFill>
                <a:latin typeface="華康斧劈體W7" pitchFamily="49" charset="-120"/>
                <a:ea typeface="華康斧劈體W7" pitchFamily="49" charset="-120"/>
              </a:rPr>
            </a:br>
            <a:endParaRPr lang="zh-TW" altLang="en-US" dirty="0">
              <a:solidFill>
                <a:srgbClr val="FFC000"/>
              </a:solidFill>
              <a:latin typeface="華康斧劈體W7" pitchFamily="49" charset="-120"/>
              <a:ea typeface="華康斧劈體W7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依桃園市公所統計，桃園市境內約有</a:t>
            </a:r>
            <a:r>
              <a:rPr lang="en-US" altLang="zh-TW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267</a:t>
            </a:r>
            <a:r>
              <a:rPr lang="zh-TW" altLang="en-US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座土地公廟宇，密度為全國第一，為了展現傲於全國的傳統民俗特色，</a:t>
            </a:r>
            <a:r>
              <a:rPr lang="en-US" altLang="zh-TW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2009</a:t>
            </a:r>
            <a:r>
              <a:rPr lang="zh-TW" altLang="en-US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年桃園燈會延續去年桃園燈會的土地公主題，主辦單位桃園市公所除推出許願池、擲筊開運競賽等土地公文化體驗活動之外，更擺設坊間土地公廟宇才會出現的宴王排場，讓參觀燈會的民眾更深入了解土地公文化。</a:t>
            </a:r>
            <a:br>
              <a:rPr lang="zh-TW" altLang="en-US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</a:br>
            <a:r>
              <a:rPr lang="zh-TW" altLang="en-US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/>
            </a:r>
            <a:br>
              <a:rPr lang="zh-TW" altLang="en-US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</a:br>
            <a:r>
              <a:rPr lang="zh-TW" altLang="en-US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　　宴王排場的由來，相傳是因為土地公愛吃甜食，每回吃了甜食，鬍鬚總會被甜食沾黏，土地公因此停留原地，待鬍子整順才會離開，為此，坊間出現「福氣常駐」的諺語，</a:t>
            </a:r>
            <a:r>
              <a:rPr lang="en-US" altLang="zh-TW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2009</a:t>
            </a:r>
            <a:r>
              <a:rPr lang="zh-TW" altLang="en-US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年桃園燈會為了讓土地公停留會場，保佑大家幸福連年，特別以五道精緻甜品祭出宴王排場。 </a:t>
            </a:r>
            <a:br>
              <a:rPr lang="zh-TW" altLang="en-US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</a:br>
            <a:r>
              <a:rPr lang="zh-TW" altLang="en-US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/>
            </a:r>
            <a:br>
              <a:rPr lang="zh-TW" altLang="en-US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</a:br>
            <a:r>
              <a:rPr lang="zh-TW" altLang="en-US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　　宴王排場的五道精緻甜品分別為「桃園吉第</a:t>
            </a:r>
            <a:r>
              <a:rPr lang="en-US" altLang="zh-TW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‧</a:t>
            </a:r>
            <a:r>
              <a:rPr lang="zh-TW" altLang="en-US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步步高昇」、「鳳凰花開</a:t>
            </a:r>
            <a:r>
              <a:rPr lang="en-US" altLang="zh-TW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‧</a:t>
            </a:r>
            <a:r>
              <a:rPr lang="zh-TW" altLang="en-US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富貴祥」、「麒麟福地</a:t>
            </a:r>
            <a:r>
              <a:rPr lang="en-US" altLang="zh-TW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‧</a:t>
            </a:r>
            <a:r>
              <a:rPr lang="zh-TW" altLang="en-US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財子壽」、「八仙獻壽」與「牛賺錢坤」，「桃園吉第</a:t>
            </a:r>
            <a:r>
              <a:rPr lang="en-US" altLang="zh-TW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‧</a:t>
            </a:r>
            <a:r>
              <a:rPr lang="zh-TW" altLang="en-US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步步高昇」是由象徵富裕桃園的鹽、薑、糖與紅豆所組成，搭配四大盤米糕，每盤</a:t>
            </a:r>
            <a:r>
              <a:rPr lang="en-US" altLang="zh-TW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24</a:t>
            </a:r>
            <a:r>
              <a:rPr lang="zh-TW" altLang="en-US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個，表示一年</a:t>
            </a:r>
            <a:r>
              <a:rPr lang="en-US" altLang="zh-TW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24</a:t>
            </a:r>
            <a:r>
              <a:rPr lang="zh-TW" altLang="en-US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節氣，每日步步高昇。「鳳凰花開</a:t>
            </a:r>
            <a:r>
              <a:rPr lang="en-US" altLang="zh-TW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‧</a:t>
            </a:r>
            <a:r>
              <a:rPr lang="zh-TW" altLang="en-US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富貴祥」是將鳳凰停在花的最上端，周邊搭配裝滿了糖果的柿子與桔子造型瓷罐，意喻事事如意、大吉大利。「麒麟福地</a:t>
            </a:r>
            <a:r>
              <a:rPr lang="en-US" altLang="zh-TW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‧</a:t>
            </a:r>
            <a:r>
              <a:rPr lang="zh-TW" altLang="en-US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財子壽」是由</a:t>
            </a:r>
            <a:r>
              <a:rPr lang="en-US" altLang="zh-TW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30</a:t>
            </a:r>
            <a:r>
              <a:rPr lang="zh-TW" altLang="en-US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道小點心排列成福字，麒麟現身在福字右下角的田中，與福、祿、壽三尊財子一同為桃園祈福。</a:t>
            </a:r>
            <a:br>
              <a:rPr lang="zh-TW" altLang="en-US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</a:br>
            <a:r>
              <a:rPr lang="zh-TW" altLang="en-US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/>
            </a:r>
            <a:br>
              <a:rPr lang="zh-TW" altLang="en-US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</a:br>
            <a:r>
              <a:rPr lang="zh-TW" altLang="en-US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　　「八仙獻壽」是在大壽桃裡陳列八仙賀壽，外圍再環繞小壽桃置於造型古樸的杯子上，以壽中有壽的特殊排法結合八仙為桃園獻壽。「牛賺錢坤」以三層的層疊羅列展示乾坤奧妙，最上層轉動的是今年主題生肖－牛，呈現牛轉乾坤意涵，</a:t>
            </a:r>
            <a:r>
              <a:rPr lang="en-US" altLang="zh-TW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12</a:t>
            </a:r>
            <a:r>
              <a:rPr lang="zh-TW" altLang="en-US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生肖分別層列於第二、第三層，代表每一個人的</a:t>
            </a:r>
            <a:r>
              <a:rPr lang="en-US" altLang="zh-TW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12</a:t>
            </a:r>
            <a:r>
              <a:rPr lang="zh-TW" altLang="en-US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元神，搭配花海點綴，象徵</a:t>
            </a:r>
            <a:r>
              <a:rPr lang="en-US" altLang="zh-TW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12</a:t>
            </a:r>
            <a:r>
              <a:rPr lang="zh-TW" altLang="en-US" sz="1400" dirty="0" smtClean="0">
                <a:solidFill>
                  <a:srgbClr val="0070C0"/>
                </a:solidFill>
                <a:latin typeface="華康勘亭流" pitchFamily="65" charset="-120"/>
                <a:ea typeface="華康勘亭流" pitchFamily="65" charset="-120"/>
              </a:rPr>
              <a:t>元神發發發</a:t>
            </a:r>
            <a:endParaRPr lang="zh-TW" altLang="en-US" sz="1400" dirty="0">
              <a:solidFill>
                <a:srgbClr val="0070C0"/>
              </a:solidFill>
              <a:latin typeface="華康勘亭流" pitchFamily="65" charset="-120"/>
              <a:ea typeface="華康勘亭流" pitchFamily="65" charset="-120"/>
            </a:endParaRPr>
          </a:p>
        </p:txBody>
      </p:sp>
      <p:pic>
        <p:nvPicPr>
          <p:cNvPr id="14338" name="Picture 2" descr="D:\5209\thumbnailCAH0ZZR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0"/>
            <a:ext cx="2714644" cy="200024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古意雞體" pitchFamily="81" charset="-120"/>
                <a:ea typeface="華康古意雞體" pitchFamily="81" charset="-120"/>
              </a:rPr>
              <a:t>那你知道桃園市多美嗎</a:t>
            </a:r>
            <a:r>
              <a:rPr lang="en-US" altLang="zh-TW" dirty="0" smtClean="0">
                <a:latin typeface="華康古意雞體" pitchFamily="81" charset="-120"/>
                <a:ea typeface="華康古意雞體" pitchFamily="81" charset="-120"/>
              </a:rPr>
              <a:t>?</a:t>
            </a:r>
            <a:endParaRPr lang="zh-TW" altLang="en-US" dirty="0">
              <a:latin typeface="華康古意雞體" pitchFamily="81" charset="-120"/>
              <a:ea typeface="華康古意雞體" pitchFamily="81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9600" dirty="0" smtClean="0">
                <a:latin typeface="華康務實金牛體(P)" pitchFamily="82" charset="-120"/>
                <a:ea typeface="華康務實金牛體(P)" pitchFamily="82" charset="-120"/>
              </a:rPr>
              <a:t>不知道</a:t>
            </a:r>
            <a:r>
              <a:rPr lang="en-US" altLang="zh-TW" sz="9600" dirty="0" smtClean="0">
                <a:latin typeface="華康務實金牛體(P)" pitchFamily="82" charset="-120"/>
                <a:ea typeface="華康務實金牛體(P)" pitchFamily="82" charset="-120"/>
              </a:rPr>
              <a:t>!!!</a:t>
            </a:r>
          </a:p>
          <a:p>
            <a:r>
              <a:rPr lang="zh-TW" altLang="en-US" dirty="0" smtClean="0">
                <a:latin typeface="華康享樂豬體(P)" pitchFamily="82" charset="-120"/>
                <a:ea typeface="華康享樂豬體(P)" pitchFamily="82" charset="-120"/>
              </a:rPr>
              <a:t>那我就告訴</a:t>
            </a:r>
            <a:r>
              <a:rPr lang="en-US" altLang="zh-TW" dirty="0" smtClean="0">
                <a:latin typeface="華康享樂豬體(P)" pitchFamily="82" charset="-120"/>
                <a:ea typeface="華康享樂豬體(P)" pitchFamily="82" charset="-120"/>
              </a:rPr>
              <a:t>0</a:t>
            </a:r>
            <a:r>
              <a:rPr lang="zh-TW" altLang="en-US" dirty="0" smtClean="0">
                <a:latin typeface="華康享樂豬體(P)" pitchFamily="82" charset="-120"/>
                <a:ea typeface="華康享樂豬體(P)" pitchFamily="82" charset="-120"/>
              </a:rPr>
              <a:t>你吧</a:t>
            </a:r>
            <a:r>
              <a:rPr lang="en-US" altLang="zh-TW" dirty="0" smtClean="0">
                <a:latin typeface="華康享樂豬體(P)" pitchFamily="82" charset="-120"/>
                <a:ea typeface="華康享樂豬體(P)" pitchFamily="82" charset="-120"/>
              </a:rPr>
              <a:t>!!!!</a:t>
            </a:r>
            <a:endParaRPr lang="zh-TW" altLang="en-US" dirty="0">
              <a:latin typeface="華康享樂豬體(P)" pitchFamily="82" charset="-120"/>
              <a:ea typeface="華康享樂豬體(P)" pitchFamily="82" charset="-12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華康心動體" pitchFamily="81" charset="-120"/>
                <a:ea typeface="華康心動體" pitchFamily="81" charset="-120"/>
              </a:rPr>
              <a:t>像是桃園的蓮花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4" name="內容版面配置區 3" descr="thumbnailCA2WMRC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0717930">
            <a:off x="2055501" y="1788378"/>
            <a:ext cx="2514600" cy="1885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6386" name="Picture 2" descr="D:\5208\thumbnailCAZQCR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804146">
            <a:off x="1357290" y="4357694"/>
            <a:ext cx="2857500" cy="21431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6387" name="Picture 3" descr="D:\5208\thumbnailCAVZ0GZ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865265">
            <a:off x="6072198" y="3857628"/>
            <a:ext cx="2514600" cy="1885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6388" name="Picture 4" descr="D:\5208\thumbnailCAAY6DL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488320">
            <a:off x="5857884" y="1500174"/>
            <a:ext cx="2514600" cy="18859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還有桃園的舞龍舞獅</a:t>
            </a:r>
            <a:endParaRPr lang="zh-TW" altLang="en-US" dirty="0"/>
          </a:p>
        </p:txBody>
      </p:sp>
      <p:pic>
        <p:nvPicPr>
          <p:cNvPr id="4" name="內容版面配置區 3" descr="thumbnailCA3QJXB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00694" y="4500570"/>
            <a:ext cx="2857500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698" name="Picture 2" descr="D:\5208\thumbnailCAZVH28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4357694"/>
            <a:ext cx="2857500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699" name="Picture 3" descr="D:\5208\thumbnailCAEM7S2U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00" y="1928802"/>
            <a:ext cx="2857500" cy="23336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9700" name="Picture 4" descr="D:\5208\thumbnailCA6OOU3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2000240"/>
            <a:ext cx="2857500" cy="21431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29701" name="Picture 5" descr="D:\5208\thumbnailCALUFITZ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2071678"/>
            <a:ext cx="2857500" cy="21431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和桃園的大廟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0722" name="Picture 2" descr="D:\5208\thumbnailCA2JM64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928802"/>
            <a:ext cx="2857500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23" name="Picture 3" descr="D:\5208\thumbnailCAMWPK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714752"/>
            <a:ext cx="2847975" cy="2133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24" name="Picture 4" descr="D:\5208\thumbnailCAFDT4H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3857628"/>
            <a:ext cx="1895475" cy="2857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30726" name="Picture 6" descr="D:\5208\thumbnailCA024YQ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2000240"/>
            <a:ext cx="28575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29" name="Picture 9" descr="D:\5208\thumbnailCATELYAM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4286256"/>
            <a:ext cx="2857500" cy="18954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我的分享到此結束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9600" dirty="0" smtClean="0"/>
              <a:t>謝謝大家</a:t>
            </a:r>
            <a:endParaRPr lang="zh-TW" altLang="en-US" sz="9600" dirty="0"/>
          </a:p>
        </p:txBody>
      </p:sp>
      <p:sp>
        <p:nvSpPr>
          <p:cNvPr id="1027" name="AutoShape 3"/>
          <p:cNvSpPr>
            <a:spLocks noChangeAspect="1" noChangeArrowheads="1"/>
          </p:cNvSpPr>
          <p:nvPr/>
        </p:nvSpPr>
        <p:spPr bwMode="auto">
          <a:xfrm>
            <a:off x="0" y="0"/>
            <a:ext cx="9525" cy="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26" name="AutoShape 2"/>
          <p:cNvSpPr>
            <a:spLocks noChangeAspect="1" noChangeArrowheads="1"/>
          </p:cNvSpPr>
          <p:nvPr/>
        </p:nvSpPr>
        <p:spPr bwMode="auto">
          <a:xfrm>
            <a:off x="155575" y="-155575"/>
            <a:ext cx="9525" cy="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30" name="AutoShape 6"/>
          <p:cNvSpPr>
            <a:spLocks noChangeAspect="1" noChangeArrowheads="1"/>
          </p:cNvSpPr>
          <p:nvPr/>
        </p:nvSpPr>
        <p:spPr bwMode="auto">
          <a:xfrm>
            <a:off x="0" y="0"/>
            <a:ext cx="9525" cy="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29" name="AutoShape 5"/>
          <p:cNvSpPr>
            <a:spLocks noChangeAspect="1" noChangeArrowheads="1"/>
          </p:cNvSpPr>
          <p:nvPr/>
        </p:nvSpPr>
        <p:spPr bwMode="auto">
          <a:xfrm>
            <a:off x="155575" y="-155575"/>
            <a:ext cx="9525" cy="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33" name="AutoShape 9"/>
          <p:cNvSpPr>
            <a:spLocks noChangeAspect="1" noChangeArrowheads="1"/>
          </p:cNvSpPr>
          <p:nvPr/>
        </p:nvSpPr>
        <p:spPr bwMode="auto">
          <a:xfrm>
            <a:off x="0" y="0"/>
            <a:ext cx="9525" cy="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32" name="AutoShape 8"/>
          <p:cNvSpPr>
            <a:spLocks noChangeAspect="1" noChangeArrowheads="1"/>
          </p:cNvSpPr>
          <p:nvPr/>
        </p:nvSpPr>
        <p:spPr bwMode="auto">
          <a:xfrm>
            <a:off x="155575" y="-155575"/>
            <a:ext cx="9525" cy="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035" name="Picture 11" descr="http://ts4.mm.bing.net/images/thumbnail.aspx?q=1435173398871&amp;id=608b3e1c57a84fdcaef09ca3ce24e81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68005">
            <a:off x="5818239" y="3954416"/>
            <a:ext cx="2514600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7" name="Picture 13" descr="http://ts4.mm.bing.net/images/thumbnail.aspx?q=1427408754627&amp;id=e3656993a26468fa2564024a080d193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699052">
            <a:off x="1278489" y="4116681"/>
            <a:ext cx="1762125" cy="2381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148</Words>
  <Application>Microsoft Office PowerPoint</Application>
  <PresentationFormat>如螢幕大小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流線</vt:lpstr>
      <vt:lpstr>桃園之美</vt:lpstr>
      <vt:lpstr>桃園燈會的由來 </vt:lpstr>
      <vt:lpstr>那你知道桃園市多美嗎?</vt:lpstr>
      <vt:lpstr>像是桃園的蓮花 </vt:lpstr>
      <vt:lpstr>還有桃園的舞龍舞獅</vt:lpstr>
      <vt:lpstr>和桃園的大廟</vt:lpstr>
      <vt:lpstr>我的分享到此結束</vt:lpstr>
    </vt:vector>
  </TitlesOfParts>
  <Company>MyPC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桃園之美</dc:title>
  <dc:creator>WinXP</dc:creator>
  <cp:lastModifiedBy>WinXP</cp:lastModifiedBy>
  <cp:revision>8</cp:revision>
  <dcterms:created xsi:type="dcterms:W3CDTF">2011-12-09T00:12:51Z</dcterms:created>
  <dcterms:modified xsi:type="dcterms:W3CDTF">2011-12-09T01:27:44Z</dcterms:modified>
</cp:coreProperties>
</file>