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3" r:id="rId12"/>
    <p:sldId id="26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88" autoAdjust="0"/>
    <p:restoredTop sz="94660"/>
  </p:normalViewPr>
  <p:slideViewPr>
    <p:cSldViewPr>
      <p:cViewPr>
        <p:scale>
          <a:sx n="75" d="100"/>
          <a:sy n="75" d="100"/>
        </p:scale>
        <p:origin x="-84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D8F9-5A2E-411F-867A-9A7B506AAD89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7D04-D9FB-4C55-B949-488B9B8797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-taoyuan.tycg.gov.tw/content/index01/index01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etaoyuan.tw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etaoyuan.t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ravel.etaoyuan.t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la3.mmmtravel.com.tw/" TargetMode="External"/><Relationship Id="rId2" Type="http://schemas.openxmlformats.org/officeDocument/2006/relationships/hyperlink" Target="http://travel.etaoyuan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tyx.gif"/>
          <p:cNvPicPr>
            <a:picLocks noChangeAspect="1"/>
          </p:cNvPicPr>
          <p:nvPr/>
        </p:nvPicPr>
        <p:blipFill>
          <a:blip r:embed="rId2"/>
          <a:srcRect l="17857" t="8929" r="20635" b="4761"/>
          <a:stretch>
            <a:fillRect/>
          </a:stretch>
        </p:blipFill>
        <p:spPr>
          <a:xfrm>
            <a:off x="6357950" y="785794"/>
            <a:ext cx="2214578" cy="2071702"/>
          </a:xfrm>
          <a:prstGeom prst="rect">
            <a:avLst/>
          </a:prstGeom>
        </p:spPr>
      </p:pic>
      <p:sp>
        <p:nvSpPr>
          <p:cNvPr id="9" name="橢圓 8"/>
          <p:cNvSpPr/>
          <p:nvPr/>
        </p:nvSpPr>
        <p:spPr>
          <a:xfrm>
            <a:off x="-642974" y="3500438"/>
            <a:ext cx="2214578" cy="221457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42910" y="928670"/>
            <a:ext cx="4357718" cy="43577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4572032" cy="1470025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latin typeface="華康乾隆行楷框線體04(P)" pitchFamily="66" charset="-120"/>
                <a:ea typeface="華康乾隆行楷框線體04(P)" pitchFamily="66" charset="-120"/>
              </a:rPr>
              <a:t>桃園之美</a:t>
            </a:r>
            <a:endParaRPr lang="zh-TW" altLang="en-US" sz="80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072066" y="292893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華康乾隆行楷框線體04(P)" pitchFamily="66" charset="-120"/>
                <a:ea typeface="華康乾隆行楷框線體04(P)" pitchFamily="66" charset="-120"/>
              </a:rPr>
              <a:t>六年孝班  賴又銓</a:t>
            </a:r>
            <a:endParaRPr lang="zh-TW" altLang="en-US" sz="28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643306" y="392906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advTm="3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的自然美景，此外，大溪老街上的巴洛克式建築、陀螺民俗技藝、神桌木器街展示、知名的豆干小吃、竹圍、永安漁港、拉拉山自然保護區、小烏來瀑布等山海特色景點，絕對讓你不虛此行。</a:t>
            </a:r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/>
            </a:r>
            <a:b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endParaRPr lang="zh-TW" altLang="en-US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5000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華康乾隆行楷框線體04(P)" pitchFamily="66" charset="-120"/>
                <a:ea typeface="華康乾隆行楷框線體04(P)" pitchFamily="66" charset="-120"/>
                <a:cs typeface="+mj-cs"/>
              </a:rPr>
              <a:t>桃園簡介</a:t>
            </a:r>
            <a:endParaRPr kumimoji="0" lang="zh-TW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華康乾隆行楷框線體04(P)" pitchFamily="66" charset="-120"/>
              <a:ea typeface="華康乾隆行楷框線體04(P)" pitchFamily="66" charset="-120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五邊形 5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參考網站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>桃園觀光道覽網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en-US" altLang="zh-TW" dirty="0" smtClean="0">
                <a:latin typeface="華康乾隆行楷框線體04(P)" pitchFamily="66" charset="-120"/>
                <a:ea typeface="華康乾隆行楷框線體04(P)" pitchFamily="66" charset="-120"/>
                <a:hlinkClick r:id="rId2"/>
              </a:rPr>
              <a:t>http://travel-taoyuan.tycg.gov.tw/content/index01/index01.aspx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>桃園縣政府官網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en-US" altLang="zh-TW" dirty="0" smtClean="0">
                <a:latin typeface="華康乾隆行楷框線體04(P)" pitchFamily="66" charset="-120"/>
                <a:ea typeface="華康乾隆行楷框線體04(P)" pitchFamily="66" charset="-120"/>
              </a:rPr>
              <a:t>http://www.tycg.gov.tw/main/main_index.aspx</a:t>
            </a:r>
            <a:endParaRPr lang="zh-TW" altLang="en-US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謝謝觀賞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內容版面配置區 5" descr="pic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000372"/>
            <a:ext cx="8229600" cy="251207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目錄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>桃園縣花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zh-TW" altLang="en-US" dirty="0">
                <a:latin typeface="華康乾隆行楷框線體04(P)" pitchFamily="66" charset="-120"/>
                <a:ea typeface="華康乾隆行楷框線體04(P)" pitchFamily="66" charset="-120"/>
              </a:rPr>
              <a:t>桃園簡介</a:t>
            </a:r>
            <a:endParaRPr lang="en-US" altLang="zh-TW" dirty="0" smtClean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r>
              <a:rPr lang="zh-TW" altLang="en-US" dirty="0">
                <a:latin typeface="華康乾隆行楷框線體04(P)" pitchFamily="66" charset="-120"/>
                <a:ea typeface="華康乾隆行楷框線體04(P)" pitchFamily="66" charset="-120"/>
              </a:rPr>
              <a:t>參考</a:t>
            </a:r>
            <a:r>
              <a:rPr lang="zh-TW" altLang="en-US" dirty="0" smtClean="0">
                <a:latin typeface="華康乾隆行楷框線體04(P)" pitchFamily="66" charset="-120"/>
                <a:ea typeface="華康乾隆行楷框線體04(P)" pitchFamily="66" charset="-120"/>
              </a:rPr>
              <a:t>網站</a:t>
            </a:r>
            <a:endParaRPr lang="en-US" altLang="zh-TW" dirty="0">
              <a:latin typeface="華康乾隆行楷框線體04(P)" pitchFamily="66" charset="-120"/>
              <a:ea typeface="華康乾隆行楷框線體04(P)" pitchFamily="66" charset="-120"/>
            </a:endParaRPr>
          </a:p>
          <a:p>
            <a:endParaRPr lang="zh-TW" altLang="en-US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桃園縣花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五邊形 6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內容版面配置區 8" descr="825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3457596" cy="4840634"/>
          </a:xfr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286248" y="928670"/>
          <a:ext cx="3643338" cy="5442067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740527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0</a:t>
                      </a:r>
                      <a:endParaRPr lang="zh-TW" altLang="en-US" sz="1800" dirty="0">
                        <a:latin typeface="華康乾隆行楷框線體04(P)" pitchFamily="66" charset="-120"/>
                        <a:ea typeface="華康乾隆行楷框線體04(P)" pitchFamily="66" charset="-120"/>
                      </a:endParaRPr>
                    </a:p>
                  </a:txBody>
                  <a:tcPr marL="190500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469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學名：</a:t>
                      </a:r>
                      <a:r>
                        <a:rPr lang="en-US" altLang="zh-TW" sz="1800" dirty="0" err="1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Prunus</a:t>
                      </a:r>
                      <a:r>
                        <a:rPr lang="en-US" altLang="zh-TW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 </a:t>
                      </a:r>
                      <a:r>
                        <a:rPr lang="en-US" altLang="zh-TW" sz="1800" dirty="0" err="1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persica</a:t>
                      </a:r>
                      <a:r>
                        <a:rPr lang="en-US" altLang="zh-TW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 Stokes </a:t>
                      </a:r>
                    </a:p>
                    <a:p>
                      <a:pPr algn="ctr"/>
                      <a:r>
                        <a:rPr lang="zh-TW" altLang="en-US" sz="1800" b="1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 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俗名：</a:t>
                      </a:r>
                      <a:r>
                        <a:rPr lang="zh-TW" altLang="en-US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桃仔，</a:t>
                      </a:r>
                      <a:r>
                        <a:rPr lang="en-US" altLang="zh-TW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Peach</a:t>
                      </a:r>
                      <a:r>
                        <a:rPr lang="zh-TW" altLang="en-US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。毛桃，白桃。 </a:t>
                      </a:r>
                    </a:p>
                    <a:p>
                      <a:pPr algn="ctr"/>
                      <a:r>
                        <a:rPr lang="zh-TW" altLang="en-US" sz="1800" b="1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 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型態特徵：</a:t>
                      </a:r>
                      <a:r>
                        <a:rPr lang="zh-TW" altLang="en-US" sz="1800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型態特徵：落葉喬木，小枝光滑；芽有短柔毛。葉橢圓狀披針形，先端長尖，基部楔形，鋸齒或 細鋸齒緣，無毛。花單生，粉紅色，有短花梗， 萼片外部有短柔毛。核果歪球形。花期四月，果 熟六至九月。</a:t>
                      </a:r>
                      <a:endParaRPr lang="zh-TW" altLang="en-US" sz="1800" dirty="0">
                        <a:latin typeface="華康乾隆行楷框線體04(P)" pitchFamily="66" charset="-120"/>
                        <a:ea typeface="華康乾隆行楷框線體04(P)" pitchFamily="66" charset="-120"/>
                      </a:endParaRPr>
                    </a:p>
                    <a:p>
                      <a:pPr algn="ctr"/>
                      <a:r>
                        <a:rPr lang="zh-TW" altLang="en-US" sz="1800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 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生態</a:t>
                      </a:r>
                      <a:r>
                        <a:rPr lang="en-US" altLang="zh-TW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/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分布：</a:t>
                      </a:r>
                      <a:r>
                        <a:rPr lang="zh-TW" altLang="en-US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世界各地廣為栽培。</a:t>
                      </a:r>
                    </a:p>
                    <a:p>
                      <a:pPr algn="ctr"/>
                      <a:r>
                        <a:rPr lang="zh-TW" altLang="en-US" sz="1800" dirty="0"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 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用途</a:t>
                      </a:r>
                      <a:r>
                        <a:rPr lang="en-US" altLang="zh-TW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/</a:t>
                      </a:r>
                      <a:r>
                        <a:rPr lang="zh-TW" altLang="en-US" sz="1800" b="1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解說：</a:t>
                      </a:r>
                      <a:r>
                        <a:rPr lang="zh-TW" altLang="en-US" sz="1800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桃為重要之觀賞樹木及溫帶果樹，其 果品類之栽培品種約達</a:t>
                      </a:r>
                      <a:r>
                        <a:rPr lang="en-US" altLang="zh-TW" sz="1800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800</a:t>
                      </a:r>
                      <a:r>
                        <a:rPr lang="zh-TW" altLang="en-US" sz="1800" dirty="0">
                          <a:solidFill>
                            <a:srgbClr val="666666"/>
                          </a:solidFill>
                          <a:latin typeface="華康乾隆行楷框線體04(P)" pitchFamily="66" charset="-120"/>
                          <a:ea typeface="華康乾隆行楷框線體04(P)" pitchFamily="66" charset="-120"/>
                        </a:rPr>
                        <a:t>，例如水蜜桃、玉露桃 等。觀花者亦不少，例如花白色重瓣之千瓣白桃、 花深紅色重瓣之碧桃等。「桃之夭夭、灼灼其華」 詩經中早即道出其妖艷迷人之花色。 </a:t>
                      </a:r>
                      <a:endParaRPr lang="zh-TW" altLang="en-US" sz="1800" dirty="0">
                        <a:latin typeface="華康乾隆行楷框線體04(P)" pitchFamily="66" charset="-120"/>
                        <a:ea typeface="華康乾隆行楷框線體04(P)" pitchFamily="66" charset="-12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桃園美食特色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縣包含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市、中壢市等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...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都是人口眾多的都會區，由於台北人口南移，故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不僅地狹人疇且族群眾多，如閩南、客家、雲南、原住民等族群融合，再加上北部人口消費能力高，因此，各式各樣的美食餐廳林立，從台式、日式、義大利餐廳、泰式料理、韓式、牛肉麵、雲南擺夷料理、客家料理、原住民風味餐、西餐、小吃等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...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各式料理一應俱全。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不管是平價小吃到高級餐廳，您想吃的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都有哦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! </a:t>
            </a:r>
          </a:p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桃園美食商圈 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順將 石門水庫活魚餐廳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/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楊鴻鳳攝 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72072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共十三鄉鎮市，較有名的觀光美食商圈如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觀光夜市、大溪老街、楊梅老街、觀音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/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新屋的蓮花農場、中壢市新明觀光夜市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..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等 網友推薦之大溪小吃 ★大溪百年油飯：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地址：大溪鎮民權路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17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(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市場旁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)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電話：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03-3881681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PM 16:00 ~ AM 01:00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週三公休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★里長嬤碗粿：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地址：大溪鎮和平路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79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電話：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03-3882258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PM 16:00 ~ AM 01:00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週日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08:00~12:00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梅居梅子湯：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地址：大溪鎮和平路上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(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錦發牌樓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) 03-3882166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潤餅卷：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地址：大溪鎮天橋下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03-3882166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14:00PM~17:00PM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周六、日公休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endParaRPr lang="zh-TW" altLang="en-US" sz="2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★賴媽媽豆花：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地址：多目標體育館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1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電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03-3889646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07:00AM~18:00PM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金字塔三角湯圓：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地址：大溪鎮中央路上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(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中央老街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)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阿杏臭豆腐：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地址：大溪鎮桃客總站對面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★合珍香餅行：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地址：中央路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161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電話：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03-3882950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營業時間：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07:00AM~21:00PM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特色：地瓜餅、芋頭餅、平沙餅、咖哩餅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/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◆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黃大目大房豆干：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縣大溪鎮中正路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46-48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03-3883457</a:t>
            </a:r>
            <a:endParaRPr lang="zh-TW" altLang="en-US" sz="2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m42160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357166"/>
            <a:ext cx="2381250" cy="17811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643602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/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◆知味花生糖：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縣龍潭鄉五福街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262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巷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67-1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(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龍潭交流道旁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)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餐廳部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: (03)499-5966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名產部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: (03)480-8000 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營業時間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08:00 ~ 18:00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◆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3" tooltip="拉拉山"/>
              </a:rPr>
              <a:t>拉拉山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3" tooltip="水蜜桃"/>
              </a:rPr>
              <a:t>水蜜桃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：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復興鄉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3" tooltip="拉拉山"/>
              </a:rPr>
              <a:t>拉拉山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每年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6~8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月盛產的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3" tooltip="水蜜桃"/>
              </a:rPr>
              <a:t>水蜜桃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，香甜多汁，全省有名哦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!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預購買可向復興鄉農會或當地農場購買，才能保證買到正品哦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!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網友推薦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~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桃園小吃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市觀光夜市位於中正一街、正康二街及北埔路上。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★可口涼麵：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市長春路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79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03-3758237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★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雲保滇：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  <a:hlinkClick r:id="rId2" tooltip="桃園"/>
              </a:rPr>
              <a:t>桃園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縣平鎮市忠貞里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56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號 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(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中山路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,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龍宮街口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, 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忠貞里辦公室附近</a:t>
            </a:r>
            <a: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)03-4564054</a:t>
            </a:r>
            <a:br>
              <a:rPr lang="en-US" altLang="zh-TW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特色：雲南料理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桃園美食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pic>
        <p:nvPicPr>
          <p:cNvPr id="7" name="圖片 6" descr="m42160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285728"/>
            <a:ext cx="1763656" cy="131921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桃園簡介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從前縣內遍植桃花，繽紛馥郁，曾有桃仔園之稱，後來設縣正式名為桃園。本縣土地面積約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1220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平方公里，行政區域共劃分為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5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市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1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鎮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7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鄉，即桃園市、中壢市、平鎮市、八德市、楊梅市；大溪鎮；大園鄉、觀音鄉、新屋鄉、龜山鄉、龍潭鄉、蘆竹鄉及復興鄉，其中最大的鄉鎮市為復興鄉，面積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350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平方里，約佔本縣面積的三分之一；最小的鄉鎮市為八德市，面積僅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33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餘平方公里。本縣族群具有客家、原住民、閩南等多元族群的文化匯聚，總人口數已超過</a:t>
            </a:r>
            <a:r>
              <a:rPr lang="en-US" altLang="zh-TW" sz="2400" dirty="0">
                <a:latin typeface="華康乾隆行楷框線體04(P)" pitchFamily="66" charset="-120"/>
                <a:ea typeface="華康乾隆行楷框線體04(P)" pitchFamily="66" charset="-120"/>
              </a:rPr>
              <a:t>200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萬餘人。</a:t>
            </a:r>
            <a:b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</a:t>
            </a:r>
            <a:r>
              <a:rPr lang="zh-TW" altLang="en-US" sz="2400" dirty="0">
                <a:latin typeface="華康乾隆行楷框線體04(P)" pitchFamily="66" charset="-120"/>
                <a:ea typeface="華康乾隆行楷框線體04(P)" pitchFamily="66" charset="-120"/>
              </a:rPr>
              <a:t>，位於北台灣的關鍵位置，放眼亞洲的天空，位居東南亞與東北亞黃金雙航圈的樞紐，是台灣的國門之都、航向世界的起點。近年來，縣內經濟建設飛速開展，</a:t>
            </a: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吸引</a:t>
            </a:r>
            <a:endParaRPr lang="zh-TW" altLang="en-US" sz="2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華康乾隆行楷框線體04(P)" pitchFamily="66" charset="-120"/>
                <a:ea typeface="華康乾隆行楷框線體04(P)" pitchFamily="66" charset="-120"/>
              </a:rPr>
              <a:t>桃園簡介</a:t>
            </a:r>
            <a:endParaRPr lang="zh-TW" altLang="en-US" sz="5400" dirty="0">
              <a:latin typeface="華康乾隆行楷框線體04(P)" pitchFamily="66" charset="-120"/>
              <a:ea typeface="華康乾隆行楷框線體04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許多傑出人才來此落腳，造就了充滿年輕活力與高度智慧的桃園，為加強服務縣民，縣府積極打通瓶頸路段，設立新學校，整治河川污染，興建運動公園及藝文展演中心，希望縣民都能享受優質公共建設帶來的便利與溫馨。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現階段縣府以「愛與祥和」的理念來營造和諧的社會，希望縣府的各項作為能更貼近民眾需求，追求縣民的最大福祉，擴大社會福利的效益，縣府團隊將以推動桃園航空城、都會捷運等重大建設，帶動桃園新一波的榮景。 </a:t>
            </a:r>
            <a:b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</a:br>
            <a:r>
              <a:rPr lang="zh-TW" altLang="en-US" sz="2400" dirty="0" smtClean="0">
                <a:latin typeface="華康乾隆行楷框線體04(P)" pitchFamily="66" charset="-120"/>
                <a:ea typeface="華康乾隆行楷框線體04(P)" pitchFamily="66" charset="-120"/>
              </a:rPr>
              <a:t>到桃園別忘了要走訪沿途的好山好水，兩蔣文化園區串連大溪公會堂、中正公園、頭寮陵寢、慈湖陵寢、慈湖雕塑紀念公園、角板山公園及行館等地，成為台灣兩蔣文化觀光最具規模的代表，同時縣府還規劃許多自行車道路線，讓您可以騎著鐵馬欣賞石門水庫、新屋、觀音、龍潭等地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五邊形 4"/>
          <p:cNvSpPr/>
          <p:nvPr/>
        </p:nvSpPr>
        <p:spPr>
          <a:xfrm>
            <a:off x="0" y="6500834"/>
            <a:ext cx="8072462" cy="35716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459</Words>
  <Application>Microsoft Office PowerPoint</Application>
  <PresentationFormat>如螢幕大小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桃園之美</vt:lpstr>
      <vt:lpstr>目錄</vt:lpstr>
      <vt:lpstr>桃園縣花</vt:lpstr>
      <vt:lpstr>桃園美食</vt:lpstr>
      <vt:lpstr>桃園美食</vt:lpstr>
      <vt:lpstr>桃園美食</vt:lpstr>
      <vt:lpstr>桃園美食</vt:lpstr>
      <vt:lpstr>桃園簡介</vt:lpstr>
      <vt:lpstr>桃園簡介</vt:lpstr>
      <vt:lpstr>投影片 10</vt:lpstr>
      <vt:lpstr>參考網站</vt:lpstr>
      <vt:lpstr>謝謝觀賞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桃園之美</dc:title>
  <dc:creator>WinXP</dc:creator>
  <cp:lastModifiedBy>WinXP</cp:lastModifiedBy>
  <cp:revision>6</cp:revision>
  <dcterms:created xsi:type="dcterms:W3CDTF">2011-12-09T00:13:35Z</dcterms:created>
  <dcterms:modified xsi:type="dcterms:W3CDTF">2011-12-09T01:05:14Z</dcterms:modified>
</cp:coreProperties>
</file>