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64C9AF-F686-44A7-B6FC-ADC695AA6474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FC5344-61DE-4324-8471-82D9CB60F0B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zh.wikipedia.org/wiki/File:%E8%81%96%E8%B9%9F%E4%BA%AD-001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File:Baisha_Chia_Lighthouse.jpg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zh.wikipedia.org/wiki/File:Taoyuan_JingFu_kung.jpg" TargetMode="Externa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www.pse100i.idv.tw/t/toouynzwlas/toouynzwlas012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C:\Documents and Settings\Administrator\Local Settings\Temporary Internet Files\Content.IE5\34N0TYIZ\MC90041951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42" name="Picture 6" descr="Image Det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3830599" cy="4429132"/>
          </a:xfrm>
          <a:prstGeom prst="rect">
            <a:avLst/>
          </a:prstGeom>
          <a:noFill/>
        </p:spPr>
      </p:pic>
      <p:sp>
        <p:nvSpPr>
          <p:cNvPr id="4" name="文字方塊 3"/>
          <p:cNvSpPr txBox="1"/>
          <p:nvPr/>
        </p:nvSpPr>
        <p:spPr>
          <a:xfrm rot="21229584">
            <a:off x="278494" y="247445"/>
            <a:ext cx="46798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  <a:latin typeface="華康情人心體(P)" pitchFamily="66" charset="-120"/>
                <a:ea typeface="華康情人心體(P)" pitchFamily="66" charset="-120"/>
              </a:rPr>
              <a:t>桃園之美</a:t>
            </a:r>
            <a:endParaRPr lang="zh-TW" altLang="en-US" sz="8800" dirty="0">
              <a:solidFill>
                <a:srgbClr val="FF0000"/>
              </a:solidFill>
              <a:latin typeface="華康情人心體(P)" pitchFamily="66" charset="-120"/>
              <a:ea typeface="華康情人心體(P)" pitchFamily="66" charset="-120"/>
            </a:endParaRPr>
          </a:p>
        </p:txBody>
      </p:sp>
      <p:pic>
        <p:nvPicPr>
          <p:cNvPr id="14340" name="Picture 4" descr="Image Deta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071546"/>
            <a:ext cx="3194324" cy="2744803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 rot="296801">
            <a:off x="4229870" y="4032199"/>
            <a:ext cx="414340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華康POP1體W7(P)" pitchFamily="82" charset="-120"/>
                <a:ea typeface="華康POP1體W7(P)" pitchFamily="82" charset="-120"/>
              </a:rPr>
              <a:t>桃園是個美麗的地方，台灣中不可或缺的一份子</a:t>
            </a:r>
            <a:r>
              <a:rPr lang="zh-TW" altLang="en-US" sz="4000" dirty="0" smtClean="0">
                <a:solidFill>
                  <a:srgbClr val="00B050"/>
                </a:solidFill>
                <a:latin typeface="華康POP1體W7(P)" pitchFamily="82" charset="-120"/>
                <a:ea typeface="華康POP1體W7(P)" pitchFamily="82" charset="-120"/>
              </a:rPr>
              <a:t>。</a:t>
            </a:r>
            <a:endParaRPr lang="en-US" altLang="zh-TW" sz="4000" dirty="0" smtClean="0">
              <a:solidFill>
                <a:srgbClr val="00B050"/>
              </a:solidFill>
              <a:latin typeface="華康POP1體W7(P)" pitchFamily="82" charset="-120"/>
              <a:ea typeface="華康POP1體W7(P)" pitchFamily="82" charset="-120"/>
            </a:endParaRPr>
          </a:p>
          <a:p>
            <a:endParaRPr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C:\Documents and Settings\Administrator\Local Settings\Temporary Internet Files\Content.IE5\OHURIRME\MC9004195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文字方塊 5"/>
          <p:cNvSpPr txBox="1"/>
          <p:nvPr/>
        </p:nvSpPr>
        <p:spPr>
          <a:xfrm rot="21369688">
            <a:off x="873673" y="521204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  <a:latin typeface="華康心動體" pitchFamily="81" charset="-120"/>
                <a:ea typeface="華康心動體" pitchFamily="81" charset="-120"/>
              </a:rPr>
              <a:t>桃園之特色</a:t>
            </a:r>
            <a:endParaRPr lang="zh-TW" altLang="en-US" sz="3200" dirty="0">
              <a:solidFill>
                <a:schemeClr val="tx2">
                  <a:lumMod val="75000"/>
                </a:schemeClr>
              </a:solidFill>
              <a:latin typeface="華康心動體" pitchFamily="81" charset="-120"/>
              <a:ea typeface="華康心動體" pitchFamily="81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 rot="216074">
            <a:off x="1223193" y="137523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7030A0"/>
                </a:solidFill>
                <a:latin typeface="華康古印體(P)" pitchFamily="66" charset="-120"/>
                <a:ea typeface="華康古印體(P)" pitchFamily="66" charset="-120"/>
              </a:rPr>
              <a:t>桃園不僅有桃園國際機場</a:t>
            </a:r>
            <a:endParaRPr lang="zh-TW" altLang="en-US" dirty="0">
              <a:solidFill>
                <a:srgbClr val="7030A0"/>
              </a:solidFill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12291" name="Picture 3" descr="Image Det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51861">
            <a:off x="856270" y="2418726"/>
            <a:ext cx="3149556" cy="2684001"/>
          </a:xfrm>
          <a:prstGeom prst="rect">
            <a:avLst/>
          </a:prstGeom>
          <a:noFill/>
        </p:spPr>
      </p:pic>
      <p:sp>
        <p:nvSpPr>
          <p:cNvPr id="9" name="文字方塊 8"/>
          <p:cNvSpPr txBox="1"/>
          <p:nvPr/>
        </p:nvSpPr>
        <p:spPr>
          <a:xfrm>
            <a:off x="4357686" y="285728"/>
            <a:ext cx="35719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rgbClr val="FFFF00"/>
                </a:solidFill>
              </a:rPr>
              <a:t>龍潭聖蹟亭</a:t>
            </a:r>
            <a:r>
              <a:rPr lang="zh-TW" altLang="en-US" sz="1400" dirty="0" smtClean="0"/>
              <a:t/>
            </a:r>
            <a:br>
              <a:rPr lang="zh-TW" altLang="en-US" sz="1400" dirty="0" smtClean="0"/>
            </a:br>
            <a:r>
              <a:rPr lang="zh-TW" altLang="en-US" sz="1400" dirty="0" smtClean="0">
                <a:solidFill>
                  <a:schemeClr val="tx2">
                    <a:lumMod val="75000"/>
                  </a:schemeClr>
                </a:solidFill>
                <a:latin typeface="華康酒桶體" pitchFamily="49" charset="-120"/>
                <a:ea typeface="華康酒桶體" pitchFamily="49" charset="-120"/>
              </a:rPr>
              <a:t>聖蹟亭是一座民間用來焚字紙與祭祀聖人倉頡的惜字亭，其起源主要與中國人敬惜字紙的觀念有關。龍潭聖蹟亭位於龍潭往埔心的聖亭路邊，為台灣現存規模最大的字紙亭。聖蹟亭建於清光緒元年（</a:t>
            </a:r>
            <a:r>
              <a:rPr lang="en-US" altLang="zh-TW" sz="1400" dirty="0" smtClean="0">
                <a:solidFill>
                  <a:schemeClr val="tx2">
                    <a:lumMod val="75000"/>
                  </a:schemeClr>
                </a:solidFill>
                <a:latin typeface="華康酒桶體" pitchFamily="49" charset="-120"/>
                <a:ea typeface="華康酒桶體" pitchFamily="49" charset="-120"/>
              </a:rPr>
              <a:t>1875</a:t>
            </a:r>
            <a:r>
              <a:rPr lang="zh-TW" altLang="en-US" sz="1400" dirty="0" smtClean="0">
                <a:solidFill>
                  <a:schemeClr val="tx2">
                    <a:lumMod val="75000"/>
                  </a:schemeClr>
                </a:solidFill>
                <a:latin typeface="華康酒桶體" pitchFamily="49" charset="-120"/>
                <a:ea typeface="華康酒桶體" pitchFamily="49" charset="-120"/>
              </a:rPr>
              <a:t>），日和大正十四年（</a:t>
            </a:r>
            <a:r>
              <a:rPr lang="en-US" altLang="zh-TW" sz="1400" dirty="0" smtClean="0">
                <a:solidFill>
                  <a:schemeClr val="tx2">
                    <a:lumMod val="75000"/>
                  </a:schemeClr>
                </a:solidFill>
                <a:latin typeface="華康酒桶體" pitchFamily="49" charset="-120"/>
                <a:ea typeface="華康酒桶體" pitchFamily="49" charset="-120"/>
              </a:rPr>
              <a:t>1925</a:t>
            </a:r>
            <a:r>
              <a:rPr lang="zh-TW" altLang="en-US" sz="1400" dirty="0" smtClean="0">
                <a:solidFill>
                  <a:schemeClr val="tx2">
                    <a:lumMod val="75000"/>
                  </a:schemeClr>
                </a:solidFill>
                <a:latin typeface="華康酒桶體" pitchFamily="49" charset="-120"/>
                <a:ea typeface="華康酒桶體" pitchFamily="49" charset="-120"/>
              </a:rPr>
              <a:t>）重修，迄今己有一百二十多年歷史。聖蹟亭爐體高約一丈八，位於方形臺基上，亭分三層，第一層亭座為八角形平面，第二層為方形是火化的爐身，第三層為八角形，上方有石造攢尖屋頂形式覆蓋，雕有瓦當滴水，翼角起翹，屋頂中央則安放葫蘆寶座。聖蹟亭具備外門、頭門、中門、雲牆、石筆及供桌、祭壇、爐體等，建制完備，並有園林營造出完整空間佈局，為台灣現存聖蹟亭中僅見。</a:t>
            </a:r>
            <a:endParaRPr lang="en-US" altLang="zh-TW" sz="1400" dirty="0" smtClean="0">
              <a:solidFill>
                <a:schemeClr val="tx2">
                  <a:lumMod val="75000"/>
                </a:schemeClr>
              </a:solidFill>
              <a:latin typeface="華康酒桶體" pitchFamily="49" charset="-120"/>
              <a:ea typeface="華康酒桶體" pitchFamily="49" charset="-120"/>
            </a:endParaRPr>
          </a:p>
          <a:p>
            <a:r>
              <a:rPr lang="zh-TW" altLang="en-US" sz="1400" dirty="0" smtClean="0">
                <a:solidFill>
                  <a:schemeClr val="tx2">
                    <a:lumMod val="75000"/>
                  </a:schemeClr>
                </a:solidFill>
                <a:latin typeface="華康酒桶體" pitchFamily="49" charset="-120"/>
                <a:ea typeface="華康酒桶體" pitchFamily="49" charset="-120"/>
              </a:rPr>
              <a:t>   如下圖</a:t>
            </a:r>
            <a:endParaRPr lang="en-US" altLang="zh-TW" sz="1400" dirty="0" smtClean="0">
              <a:solidFill>
                <a:schemeClr val="tx2">
                  <a:lumMod val="75000"/>
                </a:schemeClr>
              </a:solidFill>
              <a:latin typeface="華康酒桶體" pitchFamily="49" charset="-120"/>
              <a:ea typeface="華康酒桶體" pitchFamily="49" charset="-120"/>
            </a:endParaRPr>
          </a:p>
          <a:p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pic>
        <p:nvPicPr>
          <p:cNvPr id="12293" name="Picture 5" descr="聖蹟亭-00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4071942"/>
            <a:ext cx="2731913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71538" y="2249046"/>
            <a:ext cx="321471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chemeClr val="bg2">
                    <a:lumMod val="75000"/>
                  </a:schemeClr>
                </a:solidFill>
              </a:rPr>
              <a:t>白沙岬燈塔</a:t>
            </a:r>
            <a:endParaRPr lang="en-US" altLang="zh-TW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白沙岬燈塔是台灣島最西邊的的白色燈塔，矗立在觀音鄉之海岸，始建於日明治三十二年（</a:t>
            </a:r>
            <a:r>
              <a:rPr lang="en-US" altLang="zh-TW" sz="1400" dirty="0" smtClean="0">
                <a:solidFill>
                  <a:schemeClr val="accent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1899</a:t>
            </a: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），耗時三年完工，原為加強航海安全而設計的，後兼具軍事與經濟及觀光價值。燈塔高</a:t>
            </a:r>
            <a:r>
              <a:rPr lang="en-US" altLang="zh-TW" sz="1400" dirty="0" smtClean="0">
                <a:solidFill>
                  <a:schemeClr val="accent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37</a:t>
            </a: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公尺，僅次於墾丁</a:t>
            </a: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  <a:hlinkClick r:id="" tooltip="鵝鸞鼻燈塔"/>
              </a:rPr>
              <a:t>鵝鸞鼻燈塔</a:t>
            </a: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為全省第二高塔，塔身為圓形，為磚造疊砌而成，燈塔的上段由大塊石材組砌成托架，承托鑄鐵造的塔頂維修平台，上有欄杆圍繞。燈塔內部的鑄鐵樓梯、發光器、燈具、稜鏡與重鎚儀器均由法國巴黎進口，民國四十五發光器，將原燒煤油改裝為三等透鏡電燈，燈泡亦為台灣東亞燈泡廠製。</a:t>
            </a:r>
            <a:b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</a:b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燈塔四週有高牆圍護，庭院內有座日晷儀置在石雕座之上，另尚有圓形旗杆座。白沙岬燈塔今乃為海關總稅務司管理，近年被指定為桃園縣古蹟。如左圖</a:t>
            </a:r>
            <a:r>
              <a:rPr lang="zh-TW" altLang="en-US" sz="11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zh-TW" altLang="en-US" sz="1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pic>
        <p:nvPicPr>
          <p:cNvPr id="17410" name="Picture 2" descr="C:\Documents and Settings\Administrator\Local Settings\Temporary Internet Files\Content.IE5\82AG9UMS\MC90044019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256211" y="2970213"/>
            <a:ext cx="6858001" cy="917575"/>
          </a:xfrm>
          <a:prstGeom prst="rect">
            <a:avLst/>
          </a:prstGeom>
          <a:noFill/>
        </p:spPr>
      </p:pic>
      <p:pic>
        <p:nvPicPr>
          <p:cNvPr id="17412" name="Picture 4" descr="C:\Documents and Settings\Administrator\Local Settings\Temporary Internet Files\Content.IE5\82AG9UMS\MC90044019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-2893215" y="2893215"/>
            <a:ext cx="6858000" cy="1071570"/>
          </a:xfrm>
          <a:prstGeom prst="rect">
            <a:avLst/>
          </a:prstGeom>
          <a:noFill/>
        </p:spPr>
      </p:pic>
      <p:pic>
        <p:nvPicPr>
          <p:cNvPr id="17414" name="Picture 6" descr="白沙岬燈塔">
            <a:hlinkClick r:id="rId3" tooltip="白沙岬燈塔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14290"/>
            <a:ext cx="2871829" cy="1909768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1071538" y="2214554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929190" y="1"/>
            <a:ext cx="307183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華康宗楷體W7" pitchFamily="65" charset="-120"/>
                <a:ea typeface="華康宗楷體W7" pitchFamily="65" charset="-120"/>
              </a:rPr>
              <a:t>桃園景福宮</a:t>
            </a:r>
            <a:endParaRPr lang="en-US" altLang="zh-TW" sz="1400" dirty="0" smtClean="0">
              <a:solidFill>
                <a:srgbClr val="000000"/>
              </a:solidFill>
              <a:latin typeface="華康宗楷體W7" pitchFamily="65" charset="-120"/>
              <a:ea typeface="華康宗楷體W7" pitchFamily="65" charset="-120"/>
            </a:endParaRPr>
          </a:p>
          <a:p>
            <a:r>
              <a:rPr lang="zh-TW" altLang="en-US" sz="1400" dirty="0" smtClean="0">
                <a:solidFill>
                  <a:srgbClr val="000000"/>
                </a:solidFill>
                <a:latin typeface="華康宗楷體W7" pitchFamily="65" charset="-120"/>
                <a:ea typeface="華康宗楷體W7" pitchFamily="65" charset="-120"/>
              </a:rPr>
              <a:t>為全台最大的開漳聖王廟，又稱聖王廟，主祀漳州人的守護神開漳聖王及武財神玄壇元師</a:t>
            </a:r>
            <a:r>
              <a:rPr lang="en-US" altLang="zh-TW" sz="1400" dirty="0" smtClean="0">
                <a:solidFill>
                  <a:srgbClr val="000000"/>
                </a:solidFill>
                <a:latin typeface="華康宗楷體W7" pitchFamily="65" charset="-120"/>
                <a:ea typeface="華康宗楷體W7" pitchFamily="65" charset="-120"/>
              </a:rPr>
              <a:t>-</a:t>
            </a:r>
            <a:r>
              <a:rPr lang="zh-TW" altLang="en-US" sz="1400" dirty="0" smtClean="0">
                <a:solidFill>
                  <a:srgbClr val="000000"/>
                </a:solidFill>
                <a:latin typeface="華康宗楷體W7" pitchFamily="65" charset="-120"/>
                <a:ea typeface="華康宗楷體W7" pitchFamily="65" charset="-120"/>
              </a:rPr>
              <a:t>趙公明，因廟埕寬廣、廟貌恢弘，歷史悠久，故又稱桃園大廟。景福宮草創於乾隆十年，清嘉慶十六年鳩工建廟。日大正十二年，桃園地區推行市容整頓，景福宮被迫讓路後退，改為前後兩殿及兩護室合院</a:t>
            </a:r>
            <a:r>
              <a:rPr lang="zh-TW" altLang="en-US" sz="1400" dirty="0" smtClean="0">
                <a:solidFill>
                  <a:srgbClr val="000000"/>
                </a:solidFill>
                <a:latin typeface="華康宗楷體W7" pitchFamily="65" charset="-120"/>
                <a:ea typeface="華康宗楷體W7" pitchFamily="65" charset="-120"/>
                <a:hlinkClick r:id="" action="ppaction://hlinkfile" tooltip="廟宇建築"/>
              </a:rPr>
              <a:t>廟宇建築</a:t>
            </a:r>
            <a:r>
              <a:rPr lang="zh-TW" altLang="en-US" sz="1400" dirty="0" smtClean="0">
                <a:solidFill>
                  <a:srgbClr val="000000"/>
                </a:solidFill>
                <a:latin typeface="華康宗楷體W7" pitchFamily="65" charset="-120"/>
                <a:ea typeface="華康宗楷體W7" pitchFamily="65" charset="-120"/>
              </a:rPr>
              <a:t>，建築設計由漳派大木名匠陳應彬負責，前、後殿屋頂皆作重簷假四垂式，為全省廟宇中罕見的形式。前殿三川屋簷下的看架斗栱數居全省之冠，為新莊吳海桐的作品；正殿屋簷下的看架斗栱亦多達九層，則是陳己元的作品。民國五十年再度整修，廟埕前增設大牌樓門與兩側四座圓拱門，並改建左右護室及增建鐘鼓樓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pic>
        <p:nvPicPr>
          <p:cNvPr id="17418" name="Picture 10" descr="桃園景福宮今景">
            <a:hlinkClick r:id="rId5" tooltip="桃園景福宮今景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4429132"/>
            <a:ext cx="2738440" cy="2059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Documents and Settings\Administrator\Local Settings\Temporary Internet Files\Content.IE5\82AG9UMS\MC90044011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962022" y="3111865"/>
            <a:ext cx="6716820" cy="778795"/>
          </a:xfrm>
          <a:prstGeom prst="rect">
            <a:avLst/>
          </a:prstGeom>
          <a:noFill/>
        </p:spPr>
      </p:pic>
      <p:pic>
        <p:nvPicPr>
          <p:cNvPr id="6" name="Picture 1" descr="C:\Documents and Settings\Administrator\Local Settings\Temporary Internet Files\Content.IE5\82AG9UMS\MC90044011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396193" y="2969013"/>
            <a:ext cx="6716820" cy="778795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1142976" y="571480"/>
            <a:ext cx="30003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solidFill>
                  <a:schemeClr val="bg2">
                    <a:lumMod val="7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桃園忠烈祠</a:t>
            </a:r>
            <a:endParaRPr lang="en-US" altLang="zh-TW" sz="1600" dirty="0" smtClean="0">
              <a:solidFill>
                <a:schemeClr val="bg2">
                  <a:lumMod val="75000"/>
                </a:schemeClr>
              </a:solidFill>
              <a:latin typeface="華康POP1體W7(P)" pitchFamily="82" charset="-120"/>
              <a:ea typeface="華康POP1體W7(P)" pitchFamily="82" charset="-120"/>
            </a:endParaRPr>
          </a:p>
          <a:p>
            <a:r>
              <a:rPr lang="zh-TW" altLang="en-US" sz="1600" dirty="0" smtClean="0">
                <a:solidFill>
                  <a:schemeClr val="bg1">
                    <a:lumMod val="8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/>
            </a:r>
            <a:br>
              <a:rPr lang="zh-TW" altLang="en-US" sz="1600" dirty="0" smtClean="0">
                <a:solidFill>
                  <a:schemeClr val="bg1">
                    <a:lumMod val="8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</a:br>
            <a:r>
              <a:rPr lang="zh-TW" altLang="en-US" sz="1600" dirty="0" smtClean="0">
                <a:solidFill>
                  <a:schemeClr val="bg1">
                    <a:lumMod val="8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桃園縣忠烈祠原為桃園神社，座落於桃園市郊虎頭山上，日昭和六年（</a:t>
            </a:r>
            <a:r>
              <a:rPr lang="en-US" altLang="zh-TW" sz="1600" dirty="0" smtClean="0">
                <a:solidFill>
                  <a:schemeClr val="bg1">
                    <a:lumMod val="8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1931</a:t>
            </a:r>
            <a:r>
              <a:rPr lang="zh-TW" altLang="en-US" sz="1600" dirty="0" smtClean="0">
                <a:solidFill>
                  <a:schemeClr val="bg1">
                    <a:lumMod val="8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）所建。當年全台一百多座神社，而今僅存此神社保存最完整。</a:t>
            </a:r>
            <a:br>
              <a:rPr lang="zh-TW" altLang="en-US" sz="1600" dirty="0" smtClean="0">
                <a:solidFill>
                  <a:schemeClr val="bg1">
                    <a:lumMod val="8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</a:br>
            <a:r>
              <a:rPr lang="zh-TW" altLang="en-US" sz="1600" dirty="0" smtClean="0">
                <a:solidFill>
                  <a:schemeClr val="bg1">
                    <a:lumMod val="8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神社特色在地景方面，日本神社建立目的在庇護城市，通常選址建在小山丘上，可以俯瞰城市中的百姓，桃園神社依山而建，方位正好面對桃園市區；用材用料方面，均為最優良的台灣檜木，木質均勻，色澤優美；施工手法方面，依尋著日人巖僅的傳統，建造至今近乎七十多年原物保存比例高，少有損害，可以見證。</a:t>
            </a:r>
            <a:br>
              <a:rPr lang="zh-TW" altLang="en-US" sz="1600" dirty="0" smtClean="0">
                <a:solidFill>
                  <a:schemeClr val="bg1">
                    <a:lumMod val="8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</a:br>
            <a:r>
              <a:rPr lang="zh-TW" altLang="en-US" sz="1600" dirty="0" smtClean="0">
                <a:solidFill>
                  <a:schemeClr val="bg1">
                    <a:lumMod val="85000"/>
                  </a:schemeClr>
                </a:solidFill>
                <a:latin typeface="華康POP1體W7(P)" pitchFamily="82" charset="-120"/>
                <a:ea typeface="華康POP1體W7(P)" pitchFamily="82" charset="-120"/>
              </a:rPr>
              <a:t>現存建築物規模完整，造形雄偉，建築群有本殿、拜殿、社務所、手水舍、鳥居及石獻燈，步入桃園神社即可感受其肅穆樸實之美，是當前台灣古建築中所極為罕見的，頗具歷史文化價值。</a:t>
            </a:r>
            <a:endParaRPr lang="zh-TW" altLang="en-US" sz="1600" dirty="0"/>
          </a:p>
        </p:txBody>
      </p:sp>
      <p:pic>
        <p:nvPicPr>
          <p:cNvPr id="8" name="Picture 8" descr="http://www.pse100i.idv.tw/t/toouynzwlas/toouynzwlas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428604"/>
            <a:ext cx="4238999" cy="2870242"/>
          </a:xfrm>
          <a:prstGeom prst="rect">
            <a:avLst/>
          </a:prstGeom>
          <a:noFill/>
        </p:spPr>
      </p:pic>
      <p:pic>
        <p:nvPicPr>
          <p:cNvPr id="10243" name="Picture 3" descr="http://www.pse100i.idv.tw/t/toouynzwlas/ynzwlas01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000504"/>
            <a:ext cx="3643338" cy="2436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 rot="211488">
            <a:off x="504183" y="698293"/>
            <a:ext cx="660269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00B050"/>
                </a:solidFill>
              </a:rPr>
              <a:t>      </a:t>
            </a:r>
            <a:r>
              <a:rPr lang="zh-TW" altLang="en-US" sz="2000" dirty="0" smtClean="0">
                <a:solidFill>
                  <a:srgbClr val="00B050"/>
                </a:solidFill>
                <a:latin typeface="華康古印體(P)" pitchFamily="66" charset="-120"/>
                <a:ea typeface="華康古印體(P)" pitchFamily="66" charset="-120"/>
              </a:rPr>
              <a:t>由於地形關係，郊區遍佈池塘，自古以來即是遠近馳名的魚米之鄉，境內觀光景點不勝枚舉：石門水庫、小人國、復興山莊、達觀山神木等處。近年來更由於交通建設網路密集，工商經貿蓬勃發展， 桃園國際機場客貨運之規模每年達</a:t>
            </a:r>
            <a:r>
              <a:rPr lang="en-US" altLang="zh-TW" sz="2000" dirty="0" smtClean="0">
                <a:solidFill>
                  <a:srgbClr val="00B050"/>
                </a:solidFill>
                <a:latin typeface="華康古印體(P)" pitchFamily="66" charset="-120"/>
                <a:ea typeface="華康古印體(P)" pitchFamily="66" charset="-120"/>
              </a:rPr>
              <a:t>2</a:t>
            </a:r>
            <a:r>
              <a:rPr lang="zh-TW" altLang="en-US" sz="2000" dirty="0" smtClean="0">
                <a:solidFill>
                  <a:srgbClr val="00B050"/>
                </a:solidFill>
                <a:latin typeface="華康古印體(P)" pitchFamily="66" charset="-120"/>
                <a:ea typeface="華康古印體(P)" pitchFamily="66" charset="-120"/>
              </a:rPr>
              <a:t>千萬人次，使桃園成為名符其實國門之都，又營業區內，工廠林立，政府開發的工業區計有竹科龍潭基地、中壢、平鎮、龜山、幼獅、觀音、大園</a:t>
            </a:r>
            <a:r>
              <a:rPr lang="en-US" altLang="zh-TW" sz="2000" dirty="0" smtClean="0">
                <a:solidFill>
                  <a:srgbClr val="00B050"/>
                </a:solidFill>
                <a:latin typeface="華康古印體(P)" pitchFamily="66" charset="-120"/>
                <a:ea typeface="華康古印體(P)" pitchFamily="66" charset="-120"/>
              </a:rPr>
              <a:t>(</a:t>
            </a:r>
            <a:r>
              <a:rPr lang="zh-TW" altLang="en-US" sz="2000" dirty="0" smtClean="0">
                <a:solidFill>
                  <a:srgbClr val="00B050"/>
                </a:solidFill>
                <a:latin typeface="華康古印體(P)" pitchFamily="66" charset="-120"/>
                <a:ea typeface="華康古印體(P)" pitchFamily="66" charset="-120"/>
              </a:rPr>
              <a:t>含擴大</a:t>
            </a:r>
            <a:r>
              <a:rPr lang="en-US" altLang="zh-TW" sz="2000" dirty="0" smtClean="0">
                <a:solidFill>
                  <a:srgbClr val="00B050"/>
                </a:solidFill>
                <a:latin typeface="華康古印體(P)" pitchFamily="66" charset="-120"/>
                <a:ea typeface="華康古印體(P)" pitchFamily="66" charset="-120"/>
              </a:rPr>
              <a:t>)</a:t>
            </a:r>
            <a:r>
              <a:rPr lang="zh-TW" altLang="en-US" sz="2000" dirty="0" smtClean="0">
                <a:solidFill>
                  <a:srgbClr val="00B050"/>
                </a:solidFill>
                <a:latin typeface="華康古印體(P)" pitchFamily="66" charset="-120"/>
                <a:ea typeface="華康古印體(P)" pitchFamily="66" charset="-120"/>
              </a:rPr>
              <a:t>等七大工業區，開發中工業區計有桃園科技工業區、大潭濱海特定工業區、秀才科學園區等，已開發完成的工商綜合區有：台茂工商綜合區、泰豐工商綜合區、大江購物中心，陸續開發的工商綜合區計有：廣豐、台通、嘉新、掬水軒等四大工商綜合區，另政府預定都市計畫土地開發案計有：八德擴大都市計畫、南崁新市鎮藝文園區、高速鐵路桃園車站特定區、中福計畫、航空貨運園區等，未來景象一片繁榮，也促使用電求量大幅上升。</a:t>
            </a:r>
            <a:endParaRPr lang="en-US" altLang="zh-TW" sz="2000" dirty="0" smtClean="0">
              <a:solidFill>
                <a:srgbClr val="00B050"/>
              </a:solidFill>
              <a:latin typeface="華康古印體(P)" pitchFamily="66" charset="-120"/>
              <a:ea typeface="華康古印體(P)" pitchFamily="66" charset="-120"/>
            </a:endParaRPr>
          </a:p>
          <a:p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 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11275" name="Picture 11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929066"/>
            <a:ext cx="2047346" cy="2521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s3.mm.bing.net/images/thumbnail.aspx?q=1409113531914&amp;id=11a7634302bdc547979c576c7a38425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952666"/>
            <a:ext cx="3286116" cy="2552602"/>
          </a:xfrm>
          <a:prstGeom prst="rect">
            <a:avLst/>
          </a:prstGeom>
          <a:noFill/>
        </p:spPr>
      </p:pic>
      <p:sp>
        <p:nvSpPr>
          <p:cNvPr id="3" name="文字方塊 2"/>
          <p:cNvSpPr txBox="1"/>
          <p:nvPr/>
        </p:nvSpPr>
        <p:spPr>
          <a:xfrm>
            <a:off x="571472" y="428604"/>
            <a:ext cx="5500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華康宗楷體W7" pitchFamily="65" charset="-120"/>
                <a:ea typeface="華康宗楷體W7" pitchFamily="65" charset="-120"/>
              </a:rPr>
              <a:t>桃園之最</a:t>
            </a:r>
            <a:endParaRPr lang="zh-TW" altLang="en-US" sz="8000" dirty="0">
              <a:solidFill>
                <a:schemeClr val="tx2">
                  <a:lumMod val="60000"/>
                  <a:lumOff val="40000"/>
                </a:schemeClr>
              </a:solidFill>
              <a:latin typeface="華康宗楷體W7" pitchFamily="65" charset="-120"/>
              <a:ea typeface="華康宗楷體W7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57158" y="1857364"/>
            <a:ext cx="73581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華康酒桶體" pitchFamily="49" charset="-120"/>
                <a:ea typeface="華康酒桶體" pitchFamily="49" charset="-120"/>
              </a:rPr>
              <a:t>來到桃園，除了欣賞好山好水，當然也要品嚐一下桃園當地的特色美食。在桃園，你可以發現大眾所熟知的桃園名產，是最佳伴手好禮。</a:t>
            </a:r>
          </a:p>
          <a:p>
            <a:r>
              <a:rPr lang="zh-TW" altLang="en-US" dirty="0" smtClean="0">
                <a:solidFill>
                  <a:srgbClr val="FF0000"/>
                </a:solidFill>
                <a:latin typeface="華康酒桶體" pitchFamily="49" charset="-120"/>
                <a:ea typeface="華康酒桶體" pitchFamily="49" charset="-120"/>
              </a:rPr>
              <a:t/>
            </a:r>
            <a:br>
              <a:rPr lang="zh-TW" altLang="en-US" dirty="0" smtClean="0">
                <a:solidFill>
                  <a:srgbClr val="FF0000"/>
                </a:solidFill>
                <a:latin typeface="華康酒桶體" pitchFamily="49" charset="-120"/>
                <a:ea typeface="華康酒桶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華康酒桶體" pitchFamily="49" charset="-120"/>
                <a:ea typeface="華康酒桶體" pitchFamily="49" charset="-120"/>
              </a:rPr>
              <a:t>桃園有許多特產，如大溪的豆干、龍潭的花生糖，拉拉山的水蜜桃等，代表各鄉鎮市的特色與文化，請來感受桃園美食之最。 南來北往的飲食文化，讓桃園以道地的客家美食聞名，除人情味十足的懷舊美食外，遠從各地引進台灣的原汁原味異國美食，其獨特風味的魅力，也不容錯過。</a:t>
            </a:r>
          </a:p>
          <a:p>
            <a:r>
              <a:rPr lang="zh-TW" altLang="en-US" dirty="0" smtClean="0">
                <a:solidFill>
                  <a:srgbClr val="FF0000"/>
                </a:solidFill>
                <a:latin typeface="華康酒桶體" pitchFamily="49" charset="-120"/>
                <a:ea typeface="華康酒桶體" pitchFamily="49" charset="-120"/>
              </a:rPr>
              <a:t/>
            </a:r>
            <a:br>
              <a:rPr lang="zh-TW" altLang="en-US" dirty="0" smtClean="0">
                <a:solidFill>
                  <a:srgbClr val="FF0000"/>
                </a:solidFill>
                <a:latin typeface="華康酒桶體" pitchFamily="49" charset="-120"/>
                <a:ea typeface="華康酒桶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華康酒桶體" pitchFamily="49" charset="-120"/>
                <a:ea typeface="華康酒桶體" pitchFamily="49" charset="-120"/>
              </a:rPr>
              <a:t>至於以裝潢美氣氛佳著稱的時尚庭園餐廳，創意料理琳瑯滿目，滿足您對美食的各種想像。當然也不能放過桃園的在地小吃，桃園美食的豐富多樣性，能給你更多的美食饗宴。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516</Words>
  <Application>Microsoft Office PowerPoint</Application>
  <PresentationFormat>如螢幕大小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流線</vt:lpstr>
      <vt:lpstr>投影片 1</vt:lpstr>
      <vt:lpstr>投影片 2</vt:lpstr>
      <vt:lpstr>投影片 3</vt:lpstr>
      <vt:lpstr>投影片 4</vt:lpstr>
      <vt:lpstr>投影片 5</vt:lpstr>
      <vt:lpstr>投影片 6</vt:lpstr>
    </vt:vector>
  </TitlesOfParts>
  <Company>MyPC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WinXP</dc:creator>
  <cp:lastModifiedBy>WinXP</cp:lastModifiedBy>
  <cp:revision>10</cp:revision>
  <dcterms:created xsi:type="dcterms:W3CDTF">2011-12-09T00:13:19Z</dcterms:created>
  <dcterms:modified xsi:type="dcterms:W3CDTF">2011-12-09T01:26:55Z</dcterms:modified>
</cp:coreProperties>
</file>