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0000"/>
                </a:solidFill>
                <a:latin typeface="華康和諧天秤體" pitchFamily="49" charset="-120"/>
                <a:ea typeface="華康和諧天秤體" pitchFamily="49" charset="-120"/>
              </a:defRPr>
            </a:lvl1pPr>
          </a:lstStyle>
          <a:p>
            <a:r>
              <a:rPr lang="zh-TW" altLang="en-US" dirty="0" smtClean="0"/>
              <a:t>按一下以輯母片標題樣式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776864" cy="3672408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1">
                    <a:lumMod val="75000"/>
                  </a:schemeClr>
                </a:solidFill>
                <a:latin typeface="華康抖抖體W3" pitchFamily="81" charset="-120"/>
                <a:ea typeface="華康抖抖體W3" pitchFamily="81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9E8-9D5C-4171-8FE3-9CD0CA28480A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7C9-F936-4549-A8FC-3264A05B4E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66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9E8-9D5C-4171-8FE3-9CD0CA28480A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7C9-F936-4549-A8FC-3264A05B4E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08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9E8-9D5C-4171-8FE3-9CD0CA28480A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7C9-F936-4549-A8FC-3264A05B4E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10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華康享樂豬體" pitchFamily="82" charset="-120"/>
                <a:ea typeface="華康享樂豬體" pitchFamily="8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  <a:latin typeface="華康活力獅子體" pitchFamily="49" charset="-120"/>
                <a:ea typeface="華康活力獅子體" pitchFamily="49" charset="-120"/>
              </a:defRPr>
            </a:lvl1pPr>
            <a:lvl2pPr>
              <a:defRPr sz="2800">
                <a:solidFill>
                  <a:srgbClr val="002060"/>
                </a:solidFill>
                <a:latin typeface="華康活力獅子體" pitchFamily="49" charset="-120"/>
                <a:ea typeface="華康活力獅子體" pitchFamily="49" charset="-120"/>
              </a:defRPr>
            </a:lvl2pPr>
            <a:lvl3pPr>
              <a:defRPr sz="2800">
                <a:solidFill>
                  <a:srgbClr val="002060"/>
                </a:solidFill>
                <a:latin typeface="華康活力獅子體" pitchFamily="49" charset="-120"/>
                <a:ea typeface="華康活力獅子體" pitchFamily="49" charset="-120"/>
              </a:defRPr>
            </a:lvl3pPr>
            <a:lvl4pPr>
              <a:defRPr sz="2800">
                <a:solidFill>
                  <a:srgbClr val="002060"/>
                </a:solidFill>
                <a:latin typeface="華康活力獅子體" pitchFamily="49" charset="-120"/>
                <a:ea typeface="華康活力獅子體" pitchFamily="49" charset="-120"/>
              </a:defRPr>
            </a:lvl4pPr>
            <a:lvl5pPr>
              <a:defRPr sz="2800">
                <a:solidFill>
                  <a:srgbClr val="002060"/>
                </a:solidFill>
                <a:latin typeface="華康活力獅子體" pitchFamily="49" charset="-120"/>
                <a:ea typeface="華康活力獅子體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9E8-9D5C-4171-8FE3-9CD0CA28480A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7C9-F936-4549-A8FC-3264A05B4E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83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9E8-9D5C-4171-8FE3-9CD0CA28480A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7C9-F936-4549-A8FC-3264A05B4E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16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9E8-9D5C-4171-8FE3-9CD0CA28480A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7C9-F936-4549-A8FC-3264A05B4E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10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9E8-9D5C-4171-8FE3-9CD0CA28480A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7C9-F936-4549-A8FC-3264A05B4E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06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9E8-9D5C-4171-8FE3-9CD0CA28480A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7C9-F936-4549-A8FC-3264A05B4E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41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9E8-9D5C-4171-8FE3-9CD0CA28480A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7C9-F936-4549-A8FC-3264A05B4E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75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9E8-9D5C-4171-8FE3-9CD0CA28480A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7C9-F936-4549-A8FC-3264A05B4E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86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D9E8-9D5C-4171-8FE3-9CD0CA28480A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17C9-F936-4549-A8FC-3264A05B4E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41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0D9E8-9D5C-4171-8FE3-9CD0CA28480A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817C9-F936-4549-A8FC-3264A05B4E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7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" y="0"/>
            <a:ext cx="9142874" cy="687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登革熱知多少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4361" y="2276872"/>
            <a:ext cx="7776864" cy="367240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</a:rPr>
              <a:t>班級</a:t>
            </a:r>
            <a:r>
              <a:rPr lang="en-US" altLang="zh-TW" b="1" dirty="0" smtClean="0">
                <a:solidFill>
                  <a:srgbClr val="FFFF00"/>
                </a:solidFill>
              </a:rPr>
              <a:t>:</a:t>
            </a:r>
            <a:r>
              <a:rPr lang="zh-TW" altLang="en-US" b="1" dirty="0" smtClean="0">
                <a:solidFill>
                  <a:srgbClr val="FFFF00"/>
                </a:solidFill>
              </a:rPr>
              <a:t>五年仁班</a:t>
            </a:r>
            <a:endParaRPr lang="en-US" altLang="zh-TW" b="1" dirty="0" smtClean="0">
              <a:solidFill>
                <a:srgbClr val="FFFF00"/>
              </a:solidFill>
            </a:endParaRPr>
          </a:p>
          <a:p>
            <a:r>
              <a:rPr lang="zh-TW" altLang="en-US" b="1" dirty="0" smtClean="0">
                <a:solidFill>
                  <a:srgbClr val="FFFF00"/>
                </a:solidFill>
              </a:rPr>
              <a:t>報告人</a:t>
            </a:r>
            <a:r>
              <a:rPr lang="en-US" altLang="zh-TW" b="1" dirty="0" smtClean="0">
                <a:solidFill>
                  <a:srgbClr val="FFFF00"/>
                </a:solidFill>
              </a:rPr>
              <a:t>:</a:t>
            </a:r>
            <a:r>
              <a:rPr lang="zh-TW" altLang="en-US" b="1" dirty="0" smtClean="0">
                <a:solidFill>
                  <a:srgbClr val="FFFF00"/>
                </a:solidFill>
              </a:rPr>
              <a:t>鄧詠瀚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59035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6570"/>
            <a:ext cx="22669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72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2013" cy="692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登革熱是甚麼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1099" y="1148509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登革熱是一種由過濾性病毒引起的急性傳染病。潛伏期為三至十四天。病徵包括三至五日的高燒、嚴重頭痛、肌肉及關節痛、眼窩後疼痛、噁心、嘔吐及出疹，病情嚴重者可出現出血及休克，甚至死亡。兒童發病時通常情況較成人為輕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409269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7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85"/>
            <a:ext cx="9196479" cy="689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登革熱是怎樣傳播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登革熱病毒只可以透過蚊叮傳播，並不會由人直接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傳染人。傳播此病的媒介白紋伊蚊在香港亦可見到。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白紋伊蚊喜歡在日間叮人，尤其是日出後兩小時及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日落前數小時。 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6" l="0" r="100000">
                        <a14:foregroundMark x1="36429" y1="4889" x2="36429" y2="4889"/>
                        <a14:foregroundMark x1="49286" y1="1778" x2="49286" y2="1778"/>
                        <a14:foregroundMark x1="11786" y1="40000" x2="11786" y2="40000"/>
                        <a14:foregroundMark x1="88214" y1="42222" x2="88214" y2="42222"/>
                        <a14:foregroundMark x1="60714" y1="97778" x2="60714" y2="97778"/>
                        <a14:foregroundMark x1="41429" y1="67111" x2="41429" y2="67111"/>
                        <a14:foregroundMark x1="37143" y1="64444" x2="37143" y2="64444"/>
                        <a14:foregroundMark x1="39643" y1="46667" x2="39643" y2="46667"/>
                        <a14:foregroundMark x1="36786" y1="37333" x2="39286" y2="35556"/>
                        <a14:foregroundMark x1="39286" y1="35556" x2="39286" y2="35556"/>
                        <a14:foregroundMark x1="43929" y1="30667" x2="46071" y2="29333"/>
                        <a14:foregroundMark x1="47500" y1="28889" x2="49286" y2="28889"/>
                        <a14:foregroundMark x1="50714" y1="28889" x2="54643" y2="29333"/>
                        <a14:foregroundMark x1="56071" y1="29333" x2="58214" y2="29333"/>
                        <a14:foregroundMark x1="60714" y1="29333" x2="60714" y2="29333"/>
                        <a14:foregroundMark x1="63214" y1="29333" x2="63214" y2="29333"/>
                        <a14:foregroundMark x1="62857" y1="31556" x2="50000" y2="34222"/>
                        <a14:foregroundMark x1="48571" y1="34667" x2="48571" y2="36444"/>
                        <a14:foregroundMark x1="48571" y1="39556" x2="45000" y2="43556"/>
                        <a14:foregroundMark x1="39643" y1="48000" x2="37500" y2="50667"/>
                        <a14:foregroundMark x1="36429" y1="52889" x2="35000" y2="52889"/>
                        <a14:foregroundMark x1="29643" y1="52000" x2="25000" y2="48000"/>
                        <a14:foregroundMark x1="23571" y1="45778" x2="22143" y2="43111"/>
                        <a14:foregroundMark x1="21429" y1="39111" x2="23214" y2="30667"/>
                        <a14:foregroundMark x1="23571" y1="28889" x2="32500" y2="24444"/>
                        <a14:foregroundMark x1="42500" y1="20889" x2="61429" y2="20000"/>
                        <a14:foregroundMark x1="66429" y1="20000" x2="79286" y2="20889"/>
                        <a14:foregroundMark x1="81786" y1="21333" x2="81786" y2="21333"/>
                        <a14:foregroundMark x1="76429" y1="16000" x2="76429" y2="16000"/>
                        <a14:foregroundMark x1="55000" y1="45778" x2="55000" y2="45778"/>
                        <a14:foregroundMark x1="29643" y1="73778" x2="29643" y2="73778"/>
                        <a14:foregroundMark x1="26786" y1="74222" x2="26786" y2="74222"/>
                        <a14:foregroundMark x1="23214" y1="80000" x2="23214" y2="80000"/>
                        <a14:foregroundMark x1="22857" y1="80000" x2="22857" y2="80000"/>
                        <a14:foregroundMark x1="22857" y1="80000" x2="22857" y2="80000"/>
                        <a14:foregroundMark x1="22857" y1="80000" x2="22857" y2="80000"/>
                        <a14:foregroundMark x1="22857" y1="79111" x2="22857" y2="79111"/>
                        <a14:foregroundMark x1="22857" y1="79111" x2="22857" y2="79111"/>
                        <a14:foregroundMark x1="21786" y1="79111" x2="21786" y2="79111"/>
                        <a14:foregroundMark x1="21786" y1="79111" x2="21786" y2="79111"/>
                        <a14:foregroundMark x1="15357" y1="71556" x2="15357" y2="71556"/>
                        <a14:foregroundMark x1="12857" y1="44444" x2="12857" y2="44444"/>
                        <a14:foregroundMark x1="58571" y1="40444" x2="58571" y2="40444"/>
                        <a14:foregroundMark x1="50357" y1="45333" x2="50357" y2="45333"/>
                        <a14:foregroundMark x1="53214" y1="47111" x2="53214" y2="47111"/>
                        <a14:foregroundMark x1="48571" y1="50667" x2="48571" y2="50667"/>
                        <a14:foregroundMark x1="47857" y1="53333" x2="47857" y2="53333"/>
                        <a14:foregroundMark x1="42857" y1="57778" x2="42857" y2="57778"/>
                        <a14:foregroundMark x1="42143" y1="59111" x2="42143" y2="59111"/>
                        <a14:foregroundMark x1="42143" y1="59111" x2="42143" y2="59111"/>
                        <a14:foregroundMark x1="41429" y1="60000" x2="40000" y2="62222"/>
                        <a14:foregroundMark x1="39286" y1="62667" x2="39286" y2="62667"/>
                        <a14:foregroundMark x1="38214" y1="63111" x2="38214" y2="63111"/>
                        <a14:foregroundMark x1="37857" y1="63556" x2="36429" y2="64444"/>
                        <a14:foregroundMark x1="22857" y1="88889" x2="22857" y2="88889"/>
                        <a14:foregroundMark x1="21786" y1="89333" x2="25714" y2="91556"/>
                        <a14:foregroundMark x1="26786" y1="91556" x2="26786" y2="91556"/>
                        <a14:foregroundMark x1="27143" y1="91556" x2="29286" y2="92000"/>
                        <a14:foregroundMark x1="29286" y1="92000" x2="30714" y2="92444"/>
                        <a14:foregroundMark x1="32500" y1="93333" x2="32500" y2="93333"/>
                        <a14:foregroundMark x1="32500" y1="93333" x2="32500" y2="93333"/>
                        <a14:foregroundMark x1="33571" y1="93778" x2="33571" y2="93778"/>
                        <a14:foregroundMark x1="33571" y1="93778" x2="33571" y2="93778"/>
                        <a14:foregroundMark x1="33929" y1="93778" x2="33929" y2="92444"/>
                        <a14:foregroundMark x1="33929" y1="92444" x2="33929" y2="92444"/>
                        <a14:foregroundMark x1="33929" y1="92444" x2="33929" y2="92444"/>
                        <a14:foregroundMark x1="33929" y1="92444" x2="32143" y2="91556"/>
                        <a14:foregroundMark x1="32143" y1="91556" x2="30000" y2="89778"/>
                        <a14:foregroundMark x1="28929" y1="88444" x2="25714" y2="84889"/>
                        <a14:foregroundMark x1="23571" y1="82667" x2="21071" y2="78667"/>
                        <a14:foregroundMark x1="19286" y1="77333" x2="18214" y2="75111"/>
                        <a14:foregroundMark x1="16786" y1="73333" x2="16071" y2="72000"/>
                        <a14:foregroundMark x1="15000" y1="69778" x2="12500" y2="67111"/>
                        <a14:foregroundMark x1="12500" y1="66222" x2="12500" y2="66222"/>
                        <a14:foregroundMark x1="11429" y1="64444" x2="10000" y2="58667"/>
                        <a14:foregroundMark x1="10000" y1="58667" x2="10000" y2="58667"/>
                        <a14:foregroundMark x1="10000" y1="57778" x2="10714" y2="56444"/>
                        <a14:foregroundMark x1="11429" y1="52000" x2="13214" y2="46667"/>
                        <a14:foregroundMark x1="13571" y1="45333" x2="12857" y2="40889"/>
                        <a14:foregroundMark x1="11786" y1="39111" x2="11786" y2="35556"/>
                        <a14:foregroundMark x1="11786" y1="32444" x2="12500" y2="30667"/>
                        <a14:foregroundMark x1="12857" y1="29333" x2="13571" y2="27556"/>
                        <a14:foregroundMark x1="16071" y1="24444" x2="16786" y2="21333"/>
                        <a14:foregroundMark x1="18571" y1="19556" x2="18571" y2="19556"/>
                        <a14:foregroundMark x1="20357" y1="18222" x2="21786" y2="18222"/>
                        <a14:foregroundMark x1="22857" y1="18222" x2="24286" y2="16889"/>
                        <a14:foregroundMark x1="26786" y1="13333" x2="26786" y2="13333"/>
                        <a14:foregroundMark x1="28571" y1="11111" x2="30000" y2="11111"/>
                        <a14:foregroundMark x1="31786" y1="9778" x2="37500" y2="7556"/>
                        <a14:foregroundMark x1="40357" y1="5333" x2="50000" y2="3556"/>
                        <a14:foregroundMark x1="50000" y1="3556" x2="51071" y2="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2667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18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69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怎樣預防登革熱</a:t>
            </a:r>
            <a:r>
              <a:rPr lang="en-US" altLang="zh-TW" dirty="0" smtClean="0"/>
              <a:t>?</a:t>
            </a:r>
            <a:r>
              <a:rPr lang="zh-TW" altLang="en-US" dirty="0" smtClean="0"/>
              <a:t>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把不用的罐及樽放在有蓋的廢物箱內</a:t>
            </a:r>
            <a:r>
              <a:rPr lang="en-US" altLang="zh-TW" dirty="0" smtClean="0"/>
              <a:t>﹔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每星期最少一次更換盛載植物的水分，切勿在花盆底盆留下積水</a:t>
            </a:r>
            <a:r>
              <a:rPr lang="en-US" altLang="zh-TW" dirty="0" smtClean="0"/>
              <a:t>﹔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3. </a:t>
            </a:r>
            <a:r>
              <a:rPr lang="zh-TW" altLang="en-US" dirty="0" smtClean="0"/>
              <a:t>貯水器皿、水井及水箱要緊蓋好</a:t>
            </a:r>
            <a:r>
              <a:rPr lang="en-US" altLang="zh-TW" dirty="0" smtClean="0"/>
              <a:t>﹔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4. </a:t>
            </a:r>
            <a:r>
              <a:rPr lang="zh-TW" altLang="en-US" dirty="0" smtClean="0"/>
              <a:t>確保去水管沒有淤塞</a:t>
            </a:r>
            <a:r>
              <a:rPr lang="en-US" altLang="zh-TW" dirty="0" smtClean="0"/>
              <a:t>﹔ </a:t>
            </a:r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170" y1="39375" x2="47170" y2="39375"/>
                        <a14:foregroundMark x1="49528" y1="26250" x2="49528" y2="26250"/>
                        <a14:foregroundMark x1="49528" y1="26250" x2="49528" y2="26250"/>
                        <a14:foregroundMark x1="50943" y1="21875" x2="53774" y2="19375"/>
                        <a14:foregroundMark x1="54245" y1="18125" x2="60849" y2="11250"/>
                        <a14:foregroundMark x1="49057" y1="4375" x2="47642" y2="6250"/>
                        <a14:foregroundMark x1="47642" y1="6250" x2="42453" y2="33750"/>
                        <a14:foregroundMark x1="39623" y1="48750" x2="39623" y2="48750"/>
                        <a14:foregroundMark x1="38679" y1="50625" x2="38679" y2="50625"/>
                        <a14:foregroundMark x1="26887" y1="46875" x2="23113" y2="44375"/>
                        <a14:foregroundMark x1="23113" y1="44375" x2="23113" y2="44375"/>
                        <a14:foregroundMark x1="30189" y1="48750" x2="54245" y2="61250"/>
                        <a14:foregroundMark x1="66981" y1="66250" x2="88679" y2="70625"/>
                        <a14:foregroundMark x1="72170" y1="58125" x2="72170" y2="58125"/>
                        <a14:foregroundMark x1="71226" y1="60000" x2="73585" y2="79375"/>
                        <a14:foregroundMark x1="73585" y1="84375" x2="71698" y2="64375"/>
                        <a14:foregroundMark x1="77358" y1="86250" x2="64151" y2="93750"/>
                        <a14:foregroundMark x1="66981" y1="91875" x2="66981" y2="91875"/>
                        <a14:foregroundMark x1="65094" y1="86875" x2="62736" y2="84375"/>
                        <a14:foregroundMark x1="54245" y1="76875" x2="51415" y2="73750"/>
                        <a14:foregroundMark x1="29717" y1="75000" x2="31604" y2="50000"/>
                        <a14:foregroundMark x1="26887" y1="55625" x2="26887" y2="57500"/>
                        <a14:foregroundMark x1="26887" y1="57500" x2="26887" y2="57500"/>
                        <a14:foregroundMark x1="25943" y1="60625" x2="25943" y2="60625"/>
                        <a14:foregroundMark x1="24528" y1="60625" x2="23113" y2="61875"/>
                        <a14:foregroundMark x1="22170" y1="61875" x2="22170" y2="61875"/>
                        <a14:foregroundMark x1="22642" y1="62500" x2="22642" y2="62500"/>
                        <a14:foregroundMark x1="23113" y1="62500" x2="28774" y2="67500"/>
                        <a14:foregroundMark x1="30660" y1="69375" x2="33962" y2="71875"/>
                        <a14:foregroundMark x1="34434" y1="71875" x2="34434" y2="71875"/>
                        <a14:foregroundMark x1="36321" y1="34375" x2="36321" y2="34375"/>
                        <a14:foregroundMark x1="58491" y1="20000" x2="58491" y2="20000"/>
                        <a14:foregroundMark x1="58962" y1="18750" x2="58962" y2="18750"/>
                        <a14:foregroundMark x1="58962" y1="18750" x2="58962" y2="18750"/>
                        <a14:foregroundMark x1="38679" y1="31875" x2="38679" y2="31875"/>
                        <a14:foregroundMark x1="38679" y1="31875" x2="42453" y2="30625"/>
                        <a14:foregroundMark x1="44811" y1="28750" x2="48113" y2="25625"/>
                        <a14:foregroundMark x1="48585" y1="25625" x2="48585" y2="25625"/>
                        <a14:foregroundMark x1="33019" y1="28750" x2="36321" y2="33750"/>
                        <a14:foregroundMark x1="36321" y1="33750" x2="36321" y2="33750"/>
                        <a14:foregroundMark x1="36321" y1="33750" x2="36321" y2="33750"/>
                        <a14:foregroundMark x1="33491" y1="34375" x2="33491" y2="34375"/>
                        <a14:foregroundMark x1="71226" y1="11250" x2="71226" y2="11250"/>
                        <a14:foregroundMark x1="57547" y1="16875" x2="57547" y2="21250"/>
                        <a14:foregroundMark x1="57547" y1="21250" x2="57547" y2="21250"/>
                        <a14:foregroundMark x1="54717" y1="21250" x2="54717" y2="21250"/>
                        <a14:foregroundMark x1="55660" y1="21250" x2="55660" y2="23750"/>
                        <a14:foregroundMark x1="55660" y1="23750" x2="55660" y2="23750"/>
                        <a14:foregroundMark x1="34434" y1="77500" x2="16038" y2="77500"/>
                        <a14:foregroundMark x1="29717" y1="63750" x2="29717" y2="79375"/>
                        <a14:foregroundMark x1="28302" y1="74375" x2="12264" y2="83125"/>
                        <a14:foregroundMark x1="23113" y1="67500" x2="41509" y2="52500"/>
                        <a14:foregroundMark x1="39623" y1="52500" x2="28774" y2="71250"/>
                        <a14:foregroundMark x1="30189" y1="73750" x2="32547" y2="88125"/>
                        <a14:foregroundMark x1="54717" y1="41875" x2="54717" y2="4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4385"/>
            <a:ext cx="2448272" cy="184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4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4" y="2729"/>
            <a:ext cx="9156163" cy="682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怎樣預防登革熱</a:t>
            </a:r>
            <a:r>
              <a:rPr lang="en-US" altLang="zh-TW" dirty="0" smtClean="0"/>
              <a:t>?</a:t>
            </a:r>
            <a:r>
              <a:rPr lang="zh-TW" altLang="en-US" dirty="0" smtClean="0"/>
              <a:t>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0426" y="955178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5. </a:t>
            </a:r>
            <a:r>
              <a:rPr lang="zh-TW" altLang="en-US" dirty="0" smtClean="0"/>
              <a:t>把所有凹陷的地面填平，以防積水</a:t>
            </a:r>
            <a:r>
              <a:rPr lang="en-US" altLang="zh-TW" dirty="0" smtClean="0"/>
              <a:t>﹔ </a:t>
            </a:r>
          </a:p>
          <a:p>
            <a:r>
              <a:rPr lang="en-US" altLang="zh-TW" dirty="0" smtClean="0"/>
              <a:t>6. </a:t>
            </a:r>
            <a:r>
              <a:rPr lang="zh-TW" altLang="en-US" dirty="0" smtClean="0"/>
              <a:t>穿著長袖衫及長褲</a:t>
            </a:r>
            <a:r>
              <a:rPr lang="en-US" altLang="zh-TW" dirty="0" smtClean="0"/>
              <a:t>﹔ </a:t>
            </a:r>
          </a:p>
          <a:p>
            <a:r>
              <a:rPr lang="en-US" altLang="zh-TW" dirty="0" smtClean="0"/>
              <a:t>7. </a:t>
            </a:r>
            <a:r>
              <a:rPr lang="zh-TW" altLang="en-US" dirty="0" smtClean="0"/>
              <a:t>用驅蚊劑塗在身體外露部分</a:t>
            </a:r>
            <a:r>
              <a:rPr lang="en-US" altLang="zh-TW" dirty="0" smtClean="0"/>
              <a:t>﹔</a:t>
            </a:r>
            <a:r>
              <a:rPr lang="zh-TW" altLang="en-US" dirty="0" smtClean="0"/>
              <a:t>及 </a:t>
            </a:r>
          </a:p>
          <a:p>
            <a:r>
              <a:rPr lang="en-US" altLang="zh-TW" dirty="0" smtClean="0"/>
              <a:t>8. </a:t>
            </a:r>
            <a:r>
              <a:rPr lang="zh-TW" altLang="en-US" dirty="0" smtClean="0"/>
              <a:t>當室內無空氣調節時，要用隔蚊簾或蚊帳。 </a:t>
            </a:r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60277"/>
            <a:ext cx="2736304" cy="3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3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怎樣治療登革熱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應盡快尋求醫生治療</a:t>
            </a:r>
            <a:endParaRPr lang="en-US" altLang="zh-TW" dirty="0" smtClean="0"/>
          </a:p>
          <a:p>
            <a:r>
              <a:rPr lang="zh-TW" altLang="en-US" dirty="0"/>
              <a:t>也</a:t>
            </a:r>
            <a:r>
              <a:rPr lang="zh-TW" altLang="en-US" dirty="0" smtClean="0"/>
              <a:t>可通知衛生署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sz="3600" dirty="0" smtClean="0"/>
              <a:t>謝謝您</a:t>
            </a:r>
            <a:r>
              <a:rPr lang="en-US" altLang="zh-TW" sz="3600" dirty="0"/>
              <a:t>,</a:t>
            </a:r>
            <a:r>
              <a:rPr lang="zh-TW" altLang="en-US" sz="3600" dirty="0" smtClean="0"/>
              <a:t>我的簡報已結束</a:t>
            </a:r>
            <a:endParaRPr lang="zh-TW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47013"/>
            <a:ext cx="2808312" cy="396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3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280</Words>
  <Application>Microsoft Office PowerPoint</Application>
  <PresentationFormat>如螢幕大小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登革熱知多少?</vt:lpstr>
      <vt:lpstr>登革熱是甚麼?</vt:lpstr>
      <vt:lpstr>登革熱是怎樣傳播?</vt:lpstr>
      <vt:lpstr>怎樣預防登革熱?一</vt:lpstr>
      <vt:lpstr>怎樣預防登革熱?二</vt:lpstr>
      <vt:lpstr>怎樣治療登革熱?</vt:lpstr>
    </vt:vector>
  </TitlesOfParts>
  <Company>MyPC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登革熱知多少?</dc:title>
  <dc:creator>WinXP</dc:creator>
  <cp:lastModifiedBy>WinXP</cp:lastModifiedBy>
  <cp:revision>5</cp:revision>
  <dcterms:created xsi:type="dcterms:W3CDTF">2012-11-09T00:03:06Z</dcterms:created>
  <dcterms:modified xsi:type="dcterms:W3CDTF">2012-11-09T00:48:58Z</dcterms:modified>
</cp:coreProperties>
</file>