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FB8583-A3A0-4264-8C8C-D587D8BB181B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C95D39-CE1D-492D-8D7C-3C846930DC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登革熱知多少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31332"/>
            <a:ext cx="3563888" cy="26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4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60" y="4219666"/>
            <a:ext cx="2683019" cy="236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登革熱是什麼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登革熱是一種由過濾性病毒引起的急性傳染病。潛伏期為三至十四天。病徵包括三至五日的高燒、嚴重頭痛、肌肉及關節痛、眼窩後疼痛、噁心、嘔吐及出疹，病情嚴重者可出現出血及休克，甚至死亡。兒童發病時通常情況較成人為輕</a:t>
            </a:r>
            <a:r>
              <a:rPr lang="zh-TW" altLang="en-US" dirty="0" smtClean="0"/>
              <a:t>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290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288032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登革熱是怎麼傳播的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登革熱病毒只可以透過蚊叮傳播，並不會由人直接傳染人。傳播此病的媒介白紋伊蚊在香港亦可見到。白紋伊蚊喜歡在日間叮人，尤其是日出後兩小時及日落前數小時。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880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怎麼預防登革熱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現時並沒有一種有效疫苗來預防登革熱。因此，最佳的預防方法是清除家居、學校、工作地點及附近的積水，防止蚊子滋生，以及避免給蚊子叮咬。 </a:t>
            </a:r>
          </a:p>
          <a:p>
            <a:r>
              <a:rPr lang="zh-TW" altLang="en-US" sz="2800" dirty="0" smtClean="0"/>
              <a:t>「齊心合力除積水，杜絕蚊患保健康」，請即採取以下的防蚊措施</a:t>
            </a:r>
            <a:r>
              <a:rPr lang="en-US" altLang="zh-TW" sz="2800" dirty="0" smtClean="0"/>
              <a:t>﹕ 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08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預防方法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1. </a:t>
            </a:r>
            <a:r>
              <a:rPr lang="zh-TW" altLang="en-US" sz="2800" dirty="0" smtClean="0"/>
              <a:t>把不用的罐及樽放在有蓋的廢物箱內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每星期最少一次更換盛載植物的水分，切勿在花盆底盆留下積水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3. </a:t>
            </a:r>
            <a:r>
              <a:rPr lang="zh-TW" altLang="en-US" sz="2800" dirty="0" smtClean="0"/>
              <a:t>貯水器皿、水井及水箱要緊蓋好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4. </a:t>
            </a:r>
            <a:r>
              <a:rPr lang="zh-TW" altLang="en-US" sz="2800" dirty="0" smtClean="0"/>
              <a:t>確保去水管沒有淤塞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5. </a:t>
            </a:r>
            <a:r>
              <a:rPr lang="zh-TW" altLang="en-US" sz="2800" dirty="0" smtClean="0"/>
              <a:t>把所有凹陷的地面填平，以防積水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6. </a:t>
            </a:r>
            <a:r>
              <a:rPr lang="zh-TW" altLang="en-US" sz="2800" dirty="0" smtClean="0"/>
              <a:t>穿著長袖衫及長褲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7. </a:t>
            </a:r>
            <a:r>
              <a:rPr lang="zh-TW" altLang="en-US" sz="2800" dirty="0" smtClean="0"/>
              <a:t>用驅蚊劑塗在身體外露部分</a:t>
            </a:r>
            <a:r>
              <a:rPr lang="en-US" altLang="zh-TW" sz="2800" dirty="0" smtClean="0"/>
              <a:t>﹔</a:t>
            </a:r>
          </a:p>
          <a:p>
            <a:r>
              <a:rPr lang="en-US" altLang="zh-TW" sz="2800" dirty="0" smtClean="0"/>
              <a:t>8. </a:t>
            </a:r>
            <a:r>
              <a:rPr lang="zh-TW" altLang="en-US" sz="2800" dirty="0" smtClean="0"/>
              <a:t>當室內無空氣調節時，要用隔蚊簾或蚊帳。 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64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病媒蚊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32859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9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有積水要清理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4400" dirty="0"/>
              <a:t>資料來源：衛生署疾病管制局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4176463" cy="333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9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316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氣流</vt:lpstr>
      <vt:lpstr>登革熱知多少</vt:lpstr>
      <vt:lpstr>登革熱是什麼?</vt:lpstr>
      <vt:lpstr>登革熱是怎麼傳播的?</vt:lpstr>
      <vt:lpstr>怎麼預防登革熱?</vt:lpstr>
      <vt:lpstr>預防方法</vt:lpstr>
      <vt:lpstr>病媒蚊</vt:lpstr>
      <vt:lpstr>有積水要清理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登革熱知多少</dc:title>
  <dc:creator>WinXP</dc:creator>
  <cp:lastModifiedBy>WinXP</cp:lastModifiedBy>
  <cp:revision>3</cp:revision>
  <dcterms:created xsi:type="dcterms:W3CDTF">2012-11-09T00:11:54Z</dcterms:created>
  <dcterms:modified xsi:type="dcterms:W3CDTF">2012-11-09T00:41:09Z</dcterms:modified>
</cp:coreProperties>
</file>