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E2F6-F46F-49BE-AEBE-E6E4EB964DCF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66DF-6D78-4236-84DA-67BC38B229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397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E2F6-F46F-49BE-AEBE-E6E4EB964DCF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66DF-6D78-4236-84DA-67BC38B229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950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E2F6-F46F-49BE-AEBE-E6E4EB964DCF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66DF-6D78-4236-84DA-67BC38B229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7253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E2F6-F46F-49BE-AEBE-E6E4EB964DCF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66DF-6D78-4236-84DA-67BC38B229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099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E2F6-F46F-49BE-AEBE-E6E4EB964DCF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66DF-6D78-4236-84DA-67BC38B229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945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E2F6-F46F-49BE-AEBE-E6E4EB964DCF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66DF-6D78-4236-84DA-67BC38B229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051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E2F6-F46F-49BE-AEBE-E6E4EB964DCF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66DF-6D78-4236-84DA-67BC38B229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251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E2F6-F46F-49BE-AEBE-E6E4EB964DCF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66DF-6D78-4236-84DA-67BC38B229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002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E2F6-F46F-49BE-AEBE-E6E4EB964DCF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66DF-6D78-4236-84DA-67BC38B229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861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E2F6-F46F-49BE-AEBE-E6E4EB964DCF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66DF-6D78-4236-84DA-67BC38B229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924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E2F6-F46F-49BE-AEBE-E6E4EB964DCF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66DF-6D78-4236-84DA-67BC38B229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140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4E2F6-F46F-49BE-AEBE-E6E4EB964DCF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766DF-6D78-4236-84DA-67BC38B229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340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hkedcity.net/article/health/020924-00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470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7200" dirty="0" smtClean="0">
                <a:latin typeface="華康海報體W9(P)" pitchFamily="82" charset="-120"/>
                <a:ea typeface="華康海報體W9(P)" pitchFamily="82" charset="-120"/>
              </a:rPr>
              <a:t>登革熱知多少</a:t>
            </a:r>
            <a:r>
              <a:rPr lang="en-US" altLang="zh-TW" sz="7200" dirty="0" smtClean="0">
                <a:latin typeface="華康海報體W9(P)" pitchFamily="82" charset="-120"/>
                <a:ea typeface="華康海報體W9(P)" pitchFamily="82" charset="-120"/>
              </a:rPr>
              <a:t>??</a:t>
            </a:r>
            <a:endParaRPr lang="zh-TW" altLang="en-US" sz="7200" dirty="0">
              <a:latin typeface="華康海報體W9(P)" pitchFamily="82" charset="-120"/>
              <a:ea typeface="華康海報體W9(P)" pitchFamily="82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1752600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報告者</a:t>
            </a:r>
            <a:r>
              <a:rPr lang="en-US" altLang="zh-TW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:</a:t>
            </a:r>
            <a:r>
              <a:rPr lang="zh-TW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李侑諭</a:t>
            </a:r>
            <a:endParaRPr lang="en-US" altLang="zh-TW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lang="zh-TW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班級</a:t>
            </a:r>
            <a:r>
              <a:rPr lang="en-US" altLang="zh-TW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:</a:t>
            </a:r>
            <a:r>
              <a:rPr lang="zh-TW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五年忠</a:t>
            </a:r>
            <a:r>
              <a:rPr lang="zh-TW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班</a:t>
            </a:r>
            <a:endParaRPr lang="en-US" altLang="zh-TW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lang="zh-TW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指導老師</a:t>
            </a:r>
            <a:r>
              <a:rPr lang="en-US" altLang="zh-TW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:</a:t>
            </a:r>
            <a:r>
              <a:rPr lang="zh-TW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黃智光</a:t>
            </a:r>
            <a:r>
              <a:rPr lang="en-US" altLang="zh-TW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阿光</a:t>
            </a:r>
            <a:r>
              <a:rPr lang="en-US" altLang="zh-TW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  <a:endParaRPr lang="zh-TW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697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470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06175" y="158775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7200" dirty="0" smtClean="0">
                <a:latin typeface="華康海報體W9(P)" pitchFamily="82" charset="-120"/>
                <a:ea typeface="華康海報體W9(P)" pitchFamily="82" charset="-120"/>
              </a:rPr>
              <a:t>登革熱是什麼</a:t>
            </a:r>
            <a:r>
              <a:rPr lang="en-US" altLang="zh-TW" sz="7200" dirty="0" smtClean="0">
                <a:latin typeface="華康海報體W9(P)" pitchFamily="82" charset="-120"/>
                <a:ea typeface="華康海報體W9(P)" pitchFamily="82" charset="-120"/>
              </a:rPr>
              <a:t>?</a:t>
            </a:r>
            <a:endParaRPr lang="zh-TW" altLang="en-US" sz="7200" dirty="0">
              <a:latin typeface="華康海報體W9(P)" pitchFamily="82" charset="-120"/>
              <a:ea typeface="華康海報體W9(P)" pitchFamily="82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1560" y="1628800"/>
            <a:ext cx="8064896" cy="2554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華康中特圓體" pitchFamily="49" charset="-120"/>
                <a:ea typeface="華康中特圓體" pitchFamily="49" charset="-120"/>
              </a:rPr>
              <a:t>登革熱是一種過濾性病毒引起的急性傳染病。潛伏期為三至十四天。病徵包括三至五日的</a:t>
            </a:r>
            <a:r>
              <a:rPr lang="zh-TW" altLang="en-US" sz="32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高燒</a:t>
            </a:r>
            <a:r>
              <a:rPr lang="zh-TW" altLang="en-US" sz="3200" dirty="0" smtClean="0">
                <a:latin typeface="華康中特圓體" pitchFamily="49" charset="-120"/>
                <a:ea typeface="華康中特圓體" pitchFamily="49" charset="-120"/>
              </a:rPr>
              <a:t>、</a:t>
            </a:r>
            <a:r>
              <a:rPr lang="zh-TW" altLang="en-US" sz="32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嚴重頭痛</a:t>
            </a:r>
            <a:r>
              <a:rPr lang="zh-TW" altLang="en-US" sz="3200" dirty="0" smtClean="0">
                <a:latin typeface="華康中特圓體" pitchFamily="49" charset="-120"/>
                <a:ea typeface="華康中特圓體" pitchFamily="49" charset="-120"/>
              </a:rPr>
              <a:t>、</a:t>
            </a:r>
            <a:r>
              <a:rPr lang="zh-TW" altLang="en-US" sz="32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肌肉及關節痛</a:t>
            </a:r>
            <a:r>
              <a:rPr lang="zh-TW" altLang="en-US" sz="3200" dirty="0" smtClean="0">
                <a:latin typeface="華康中特圓體" pitchFamily="49" charset="-120"/>
                <a:ea typeface="華康中特圓體" pitchFamily="49" charset="-120"/>
              </a:rPr>
              <a:t>、</a:t>
            </a:r>
            <a:r>
              <a:rPr lang="zh-TW" altLang="en-US" sz="32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眼窩後疼痛</a:t>
            </a:r>
            <a:r>
              <a:rPr lang="zh-TW" altLang="en-US" sz="3200" dirty="0" smtClean="0">
                <a:latin typeface="華康中特圓體" pitchFamily="49" charset="-120"/>
                <a:ea typeface="華康中特圓體" pitchFamily="49" charset="-120"/>
              </a:rPr>
              <a:t>、</a:t>
            </a:r>
            <a:r>
              <a:rPr lang="zh-TW" altLang="en-US" sz="32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噁心</a:t>
            </a:r>
            <a:r>
              <a:rPr lang="zh-TW" altLang="en-US" sz="3200" dirty="0" smtClean="0">
                <a:latin typeface="華康中特圓體" pitchFamily="49" charset="-120"/>
                <a:ea typeface="華康中特圓體" pitchFamily="49" charset="-120"/>
              </a:rPr>
              <a:t>、</a:t>
            </a:r>
            <a:r>
              <a:rPr lang="zh-TW" altLang="en-US" sz="32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嘔吐及出疹</a:t>
            </a:r>
            <a:r>
              <a:rPr lang="zh-TW" altLang="en-US" sz="3200" dirty="0" smtClean="0">
                <a:latin typeface="華康中特圓體" pitchFamily="49" charset="-120"/>
                <a:ea typeface="華康中特圓體" pitchFamily="49" charset="-120"/>
              </a:rPr>
              <a:t>，病情嚴重者可出現</a:t>
            </a:r>
            <a:r>
              <a:rPr lang="zh-TW" altLang="en-US" sz="32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出血及休克</a:t>
            </a:r>
            <a:r>
              <a:rPr lang="zh-TW" altLang="en-US" sz="3200" dirty="0" smtClean="0">
                <a:latin typeface="華康中特圓體" pitchFamily="49" charset="-120"/>
                <a:ea typeface="華康中特圓體" pitchFamily="49" charset="-120"/>
              </a:rPr>
              <a:t>，甚至</a:t>
            </a:r>
            <a:r>
              <a:rPr lang="zh-TW" altLang="en-US" sz="32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死亡</a:t>
            </a:r>
            <a:r>
              <a:rPr lang="zh-TW" altLang="en-US" sz="3200" dirty="0" smtClean="0">
                <a:latin typeface="華康中特圓體" pitchFamily="49" charset="-120"/>
                <a:ea typeface="華康中特圓體" pitchFamily="49" charset="-120"/>
              </a:rPr>
              <a:t>。</a:t>
            </a:r>
            <a:endParaRPr lang="zh-TW" altLang="en-US" sz="3200" dirty="0"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136813" y="4781010"/>
            <a:ext cx="2371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srgbClr val="7030A0"/>
                </a:solidFill>
                <a:latin typeface="SimHei" pitchFamily="2" charset="-122"/>
                <a:ea typeface="SimHei" pitchFamily="2" charset="-122"/>
              </a:rPr>
              <a:t>真真真恐怖</a:t>
            </a:r>
            <a:endParaRPr lang="zh-TW" altLang="en-US" sz="2800" dirty="0">
              <a:solidFill>
                <a:srgbClr val="7030A0"/>
              </a:solidFill>
              <a:latin typeface="SimHei" pitchFamily="2" charset="-122"/>
              <a:ea typeface="SimHei" pitchFamily="2" charset="-122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183345"/>
            <a:ext cx="1512168" cy="238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7" y="5144"/>
            <a:ext cx="9149577" cy="686889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06175" y="1587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zh-TW" altLang="en-US" sz="7200" dirty="0" smtClean="0">
                <a:latin typeface="華康海報體W9(P)" pitchFamily="82" charset="-120"/>
                <a:ea typeface="華康海報體W9(P)" pitchFamily="82" charset="-120"/>
              </a:rPr>
              <a:t>登革熱是怎樣傳播的</a:t>
            </a:r>
            <a:r>
              <a:rPr lang="en-US" altLang="zh-TW" sz="7200" dirty="0" smtClean="0">
                <a:latin typeface="華康海報體W9(P)" pitchFamily="82" charset="-120"/>
                <a:ea typeface="華康海報體W9(P)" pitchFamily="82" charset="-120"/>
              </a:rPr>
              <a:t>?</a:t>
            </a:r>
            <a:endParaRPr lang="zh-TW" altLang="en-US" sz="7200" dirty="0">
              <a:latin typeface="華康海報體W9(P)" pitchFamily="82" charset="-120"/>
              <a:ea typeface="華康海報體W9(P)" pitchFamily="82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8352928" cy="2554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華康中特圓體" pitchFamily="49" charset="-120"/>
                <a:ea typeface="華康中特圓體" pitchFamily="49" charset="-120"/>
              </a:rPr>
              <a:t>登革熱病毒只可以透過蚊叮傳播，並不會由人直接傳染人。傳播此病的媒介白紋伊蚊在香港亦可見到。白紋伊蚊喜歡在</a:t>
            </a:r>
            <a:r>
              <a:rPr lang="zh-TW" altLang="en-US" sz="32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日間</a:t>
            </a:r>
            <a:r>
              <a:rPr lang="zh-TW" altLang="en-US" sz="3200" dirty="0" smtClean="0">
                <a:latin typeface="華康中特圓體" pitchFamily="49" charset="-120"/>
                <a:ea typeface="華康中特圓體" pitchFamily="49" charset="-120"/>
              </a:rPr>
              <a:t>叮人，尤其是日出後兩小時及日落前數小時。 </a:t>
            </a:r>
          </a:p>
          <a:p>
            <a:endParaRPr lang="zh-TW" altLang="en-US" sz="3200" dirty="0">
              <a:latin typeface="華康中特圓體" pitchFamily="49" charset="-120"/>
              <a:ea typeface="華康中特圓體" pitchFamily="49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259632" y="3789040"/>
            <a:ext cx="6048672" cy="2327845"/>
            <a:chOff x="1043608" y="4326418"/>
            <a:chExt cx="6048672" cy="2327845"/>
          </a:xfrm>
        </p:grpSpPr>
        <p:pic>
          <p:nvPicPr>
            <p:cNvPr id="3073" name="Picture 1" descr="白紋伊蚊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4588584"/>
              <a:ext cx="2552139" cy="1803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http://album.udn.com/community/img/PSN_PHOTO/snflwrhy/f_5174360_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326418"/>
              <a:ext cx="2016224" cy="2327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文字方塊 6"/>
          <p:cNvSpPr txBox="1"/>
          <p:nvPr/>
        </p:nvSpPr>
        <p:spPr>
          <a:xfrm>
            <a:off x="3995936" y="4046485"/>
            <a:ext cx="954107" cy="18035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dirty="0" smtClean="0">
                <a:latin typeface="SimHei" pitchFamily="2" charset="-122"/>
                <a:ea typeface="SimHei" pitchFamily="2" charset="-122"/>
              </a:rPr>
              <a:t>白紋伊蚊</a:t>
            </a:r>
          </a:p>
          <a:p>
            <a:pPr algn="ctr"/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452320" y="3976633"/>
            <a:ext cx="677108" cy="1952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dirty="0" smtClean="0">
                <a:effectLst/>
                <a:latin typeface="SimHei" pitchFamily="2" charset="-122"/>
                <a:ea typeface="SimHei" pitchFamily="2" charset="-122"/>
              </a:rPr>
              <a:t>埃及斑蚊</a:t>
            </a:r>
            <a:endParaRPr lang="zh-TW" altLang="en-US" sz="3200" dirty="0">
              <a:latin typeface="SimHei" pitchFamily="2" charset="-122"/>
              <a:ea typeface="SimHei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393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470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7200" dirty="0" smtClean="0">
                <a:latin typeface="華康海報體W9(P)" pitchFamily="82" charset="-120"/>
                <a:ea typeface="華康海報體W9(P)" pitchFamily="82" charset="-120"/>
              </a:rPr>
              <a:t>登革熱發生地區</a:t>
            </a:r>
            <a:endParaRPr lang="zh-TW" altLang="en-US" sz="7200" dirty="0">
              <a:latin typeface="華康海報體W9(P)" pitchFamily="82" charset="-120"/>
              <a:ea typeface="華康海報體W9(P)" pitchFamily="82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22" r="953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27" y="1700807"/>
            <a:ext cx="3384376" cy="222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125699" y="1581872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0070C0"/>
                </a:solidFill>
              </a:rPr>
              <a:t>亞州</a:t>
            </a:r>
            <a:endParaRPr lang="zh-TW" altLang="en-US" sz="3200" dirty="0">
              <a:solidFill>
                <a:srgbClr val="0070C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76872"/>
            <a:ext cx="1629570" cy="184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985668" y="1596359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0070C0"/>
                </a:solidFill>
              </a:rPr>
              <a:t>非洲</a:t>
            </a:r>
            <a:endParaRPr lang="zh-TW" altLang="en-US" sz="3200" dirty="0">
              <a:solidFill>
                <a:srgbClr val="0070C0"/>
              </a:solidFill>
            </a:endParaRPr>
          </a:p>
        </p:txBody>
      </p:sp>
      <p:pic>
        <p:nvPicPr>
          <p:cNvPr id="5125" name="Picture 5" descr="http://www.kcg.gov.tw/Upload/UserFiles/South-America_05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47" y="4520019"/>
            <a:ext cx="3760680" cy="213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763688" y="4125676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0070C0"/>
                </a:solidFill>
                <a:effectLst/>
              </a:rPr>
              <a:t>中南美洲</a:t>
            </a:r>
            <a:endParaRPr lang="zh-TW" altLang="en-US" sz="3200" dirty="0">
              <a:solidFill>
                <a:srgbClr val="0070C0"/>
              </a:solidFill>
            </a:endParaRPr>
          </a:p>
        </p:txBody>
      </p:sp>
      <p:pic>
        <p:nvPicPr>
          <p:cNvPr id="5127" name="Picture 7" descr="http://img.mypsd.com.cn/e/d/%E7%9F%A2%E9%87%8F%E5%9B%BE%E5%BA%93/%E5%85%B6%E4%BB%96%E7%9F%A2%E9%87%8F/%E5%85%B6%E4%BB%96%E7%9F%A2%E9%87%8F/e/jpg/81-hehsihiao%20(670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79" b="89919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660012"/>
            <a:ext cx="2160240" cy="17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5320158" y="4520019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0070C0"/>
                </a:solidFill>
              </a:rPr>
              <a:t>大洋洲</a:t>
            </a:r>
            <a:endParaRPr lang="zh-TW" alt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11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http://dengue.nat.gov.tw/public/data/8822112153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6" y="188640"/>
            <a:ext cx="9152456" cy="64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2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470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zh-TW" altLang="en-US" sz="4100" dirty="0" smtClean="0">
                <a:latin typeface="華康中特圓體" pitchFamily="49" charset="-120"/>
                <a:ea typeface="華康中特圓體" pitchFamily="49" charset="-120"/>
              </a:rPr>
              <a:t>看完這些文章有沒有學到知識啊</a:t>
            </a:r>
            <a:r>
              <a:rPr lang="en-US" altLang="zh-TW" sz="4100" dirty="0" smtClean="0">
                <a:latin typeface="華康中特圓體" pitchFamily="49" charset="-120"/>
                <a:ea typeface="華康中特圓體" pitchFamily="49" charset="-120"/>
              </a:rPr>
              <a:t>!!</a:t>
            </a:r>
            <a:br>
              <a:rPr lang="en-US" altLang="zh-TW" sz="4100" dirty="0" smtClean="0">
                <a:latin typeface="華康中特圓體" pitchFamily="49" charset="-120"/>
                <a:ea typeface="華康中特圓體" pitchFamily="49" charset="-120"/>
              </a:rPr>
            </a:br>
            <a:r>
              <a:rPr lang="zh-TW" altLang="en-US" sz="4100" dirty="0" smtClean="0">
                <a:latin typeface="華康中特圓體" pitchFamily="49" charset="-120"/>
                <a:ea typeface="華康中特圓體" pitchFamily="49" charset="-120"/>
              </a:rPr>
              <a:t>如果想學更多舊案下面的按鈕</a:t>
            </a:r>
            <a:r>
              <a:rPr lang="en-US" altLang="zh-TW" sz="4100" dirty="0" smtClean="0">
                <a:latin typeface="華康中特圓體" pitchFamily="49" charset="-120"/>
                <a:ea typeface="華康中特圓體" pitchFamily="49" charset="-120"/>
              </a:rPr>
              <a:t/>
            </a:r>
            <a:br>
              <a:rPr lang="en-US" altLang="zh-TW" sz="4100" dirty="0" smtClean="0">
                <a:latin typeface="華康中特圓體" pitchFamily="49" charset="-120"/>
                <a:ea typeface="華康中特圓體" pitchFamily="49" charset="-120"/>
              </a:rPr>
            </a:br>
            <a:r>
              <a:rPr lang="zh-TW" altLang="en-US" sz="4100" dirty="0">
                <a:latin typeface="華康中特圓體" pitchFamily="49" charset="-120"/>
                <a:ea typeface="華康中特圓體" pitchFamily="49" charset="-120"/>
              </a:rPr>
              <a:t>報告完畢</a:t>
            </a:r>
            <a:r>
              <a:rPr lang="en-US" altLang="zh-TW" sz="4100" dirty="0">
                <a:latin typeface="華康中特圓體" pitchFamily="49" charset="-120"/>
                <a:ea typeface="華康中特圓體" pitchFamily="49" charset="-120"/>
              </a:rPr>
              <a:t>!!</a:t>
            </a:r>
            <a:endParaRPr lang="zh-TW" altLang="en-US" sz="4100" dirty="0"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11" y="3933056"/>
            <a:ext cx="4296475" cy="2812238"/>
          </a:xfrm>
          <a:prstGeom prst="rect">
            <a:avLst/>
          </a:prstGeom>
        </p:spPr>
      </p:pic>
      <p:sp>
        <p:nvSpPr>
          <p:cNvPr id="5" name="圓角矩形 4">
            <a:hlinkClick r:id="rId4"/>
          </p:cNvPr>
          <p:cNvSpPr/>
          <p:nvPr/>
        </p:nvSpPr>
        <p:spPr>
          <a:xfrm>
            <a:off x="1643162" y="2672916"/>
            <a:ext cx="6336704" cy="9361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華康中特圓體" pitchFamily="49" charset="-120"/>
                <a:ea typeface="華康中特圓體" pitchFamily="49" charset="-120"/>
              </a:rPr>
              <a:t>到登革熱網站</a:t>
            </a:r>
            <a:endParaRPr lang="zh-TW" altLang="en-US" sz="4000" dirty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418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171</Words>
  <Application>Microsoft Office PowerPoint</Application>
  <PresentationFormat>如螢幕大小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登革熱知多少??</vt:lpstr>
      <vt:lpstr>登革熱是什麼?</vt:lpstr>
      <vt:lpstr>登革熱是怎樣傳播的?</vt:lpstr>
      <vt:lpstr>登革熱發生地區</vt:lpstr>
      <vt:lpstr>PowerPoint 簡報</vt:lpstr>
      <vt:lpstr>看完這些文章有沒有學到知識啊!! 如果想學更多舊案下面的按鈕 報告完畢!!</vt:lpstr>
    </vt:vector>
  </TitlesOfParts>
  <Company>MyPC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登革熱知多少??</dc:title>
  <dc:creator>WinXP</dc:creator>
  <cp:lastModifiedBy>WinXP</cp:lastModifiedBy>
  <cp:revision>8</cp:revision>
  <dcterms:created xsi:type="dcterms:W3CDTF">2012-11-09T00:10:55Z</dcterms:created>
  <dcterms:modified xsi:type="dcterms:W3CDTF">2012-11-09T01:27:33Z</dcterms:modified>
</cp:coreProperties>
</file>