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8C33-73E5-4340-AE01-CD71D8411811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B40A-F109-4349-A9E0-A3F2248A1A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8C33-73E5-4340-AE01-CD71D8411811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B40A-F109-4349-A9E0-A3F2248A1A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8C33-73E5-4340-AE01-CD71D8411811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B40A-F109-4349-A9E0-A3F2248A1A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8C33-73E5-4340-AE01-CD71D8411811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B40A-F109-4349-A9E0-A3F2248A1A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8C33-73E5-4340-AE01-CD71D8411811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B40A-F109-4349-A9E0-A3F2248A1A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8C33-73E5-4340-AE01-CD71D8411811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B40A-F109-4349-A9E0-A3F2248A1A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8C33-73E5-4340-AE01-CD71D8411811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B40A-F109-4349-A9E0-A3F2248A1A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8C33-73E5-4340-AE01-CD71D8411811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B40A-F109-4349-A9E0-A3F2248A1A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8C33-73E5-4340-AE01-CD71D8411811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B40A-F109-4349-A9E0-A3F2248A1A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8C33-73E5-4340-AE01-CD71D8411811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B40A-F109-4349-A9E0-A3F2248A1AC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8C33-73E5-4340-AE01-CD71D8411811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26B40A-F109-4349-A9E0-A3F2248A1AC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D26B40A-F109-4349-A9E0-A3F2248A1AC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3A58C33-73E5-4340-AE01-CD71D8411811}" type="datetimeFigureOut">
              <a:rPr lang="zh-TW" altLang="en-US" smtClean="0"/>
              <a:t>2012/11/9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043608" y="612905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>
                <a:solidFill>
                  <a:schemeClr val="bg2">
                    <a:lumMod val="50000"/>
                  </a:schemeClr>
                </a:solidFill>
              </a:rPr>
              <a:t>登革熱知多少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547664" y="2564904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solidFill>
                  <a:schemeClr val="tx2">
                    <a:lumMod val="50000"/>
                  </a:schemeClr>
                </a:solidFill>
              </a:rPr>
              <a:t>製作人</a:t>
            </a:r>
            <a:r>
              <a:rPr lang="en-US" altLang="zh-TW" sz="44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  <a:r>
              <a:rPr lang="zh-TW" altLang="en-US" sz="4400" dirty="0" smtClean="0">
                <a:solidFill>
                  <a:schemeClr val="tx2">
                    <a:lumMod val="50000"/>
                  </a:schemeClr>
                </a:solidFill>
              </a:rPr>
              <a:t>林奕凱</a:t>
            </a:r>
            <a:endParaRPr lang="zh-TW" altLang="en-US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475656" y="3573016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指導老師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郭欣怡</a:t>
            </a:r>
            <a:endParaRPr lang="zh-TW" alt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456" y="3394390"/>
            <a:ext cx="2011911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593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54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目錄</a:t>
            </a:r>
            <a:r>
              <a:rPr lang="en-US" altLang="zh-TW" sz="54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endParaRPr lang="zh-TW" altLang="en-US" sz="54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835696" y="191683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dirty="0" smtClean="0"/>
              <a:t>1:</a:t>
            </a:r>
            <a:r>
              <a:rPr lang="zh-TW" altLang="en-US" sz="3600" dirty="0" smtClean="0"/>
              <a:t>預防登革熱</a:t>
            </a:r>
            <a:endParaRPr lang="zh-TW" altLang="en-US" sz="36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1892470" y="2924944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dirty="0" smtClean="0"/>
              <a:t>2:</a:t>
            </a:r>
            <a:r>
              <a:rPr lang="zh-TW" altLang="en-US" sz="3600" dirty="0" smtClean="0"/>
              <a:t>甚麼是登革熱</a:t>
            </a:r>
            <a:endParaRPr lang="zh-TW" altLang="en-US" sz="36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2108494" y="3859354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dirty="0" smtClean="0"/>
              <a:t>3:</a:t>
            </a:r>
            <a:r>
              <a:rPr lang="zh-TW" altLang="en-US" sz="3600" dirty="0" smtClean="0"/>
              <a:t>登革熱的病歷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2279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54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預防登革熱</a:t>
            </a:r>
            <a:endParaRPr lang="zh-TW" altLang="en-US" sz="54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清除病媒蚊之孳生是基本最重要的防治法。這些工作不能單靠政府有關機構，必須社區及民眾參與。廢棄的罐子、瓶子、輪胎等等，必須予以適當的處理。把自己家內外的不必要之積水容器倒置，或交由垃圾車運走，必須保有的盛水容器，如水缸、花瓶、水盤等每週洗刷並換水一次，地下室積水應排除，并施用殺蟲劑、清潔劑、油等。</a:t>
            </a:r>
          </a:p>
        </p:txBody>
      </p:sp>
    </p:spTree>
    <p:extLst>
      <p:ext uri="{BB962C8B-B14F-4D97-AF65-F5344CB8AC3E}">
        <p14:creationId xmlns:p14="http://schemas.microsoft.com/office/powerpoint/2010/main" val="191412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620000" cy="1143000"/>
          </a:xfrm>
        </p:spPr>
        <p:txBody>
          <a:bodyPr/>
          <a:lstStyle/>
          <a:p>
            <a:pPr algn="ctr"/>
            <a:r>
              <a:rPr lang="zh-TW" altLang="en-US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甚麼</a:t>
            </a:r>
            <a:r>
              <a:rPr lang="zh-TW" altLang="en-US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是登革熱</a:t>
            </a:r>
            <a:br>
              <a:rPr lang="zh-TW" altLang="en-US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zh-TW" altLang="en-US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r>
              <a:rPr lang="zh-TW" altLang="en-US" sz="2800" dirty="0"/>
              <a:t>登 革 熱 俗 稱 「 天 狗 熱 」 或 「 斷 骨 熱 」 是 由 登 革 熱 病 毒 引 起 的 急 性 傳 染 病 。 它 的 傳 播 媒 介 是 埃 及 斑 蚊 及 白 線 斑 蚊 。 </a:t>
            </a:r>
          </a:p>
          <a:p>
            <a:endParaRPr lang="zh-TW" altLang="en-US" sz="2800" dirty="0"/>
          </a:p>
          <a:p>
            <a:r>
              <a:rPr lang="zh-TW" altLang="en-US" sz="2800" dirty="0"/>
              <a:t>　 　 登 革 病 毒 依 其 抗 原 性 分 為 １ 、 ２ 、 ３ 、 ４ 型 。</a:t>
            </a:r>
          </a:p>
          <a:p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005064"/>
            <a:ext cx="3457575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516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5976" y="836712"/>
            <a:ext cx="7620000" cy="1143000"/>
          </a:xfrm>
        </p:spPr>
        <p:txBody>
          <a:bodyPr/>
          <a:lstStyle/>
          <a:p>
            <a:pPr algn="ctr"/>
            <a:r>
              <a:rPr lang="zh-TW" altLang="en-US" sz="54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登革熱</a:t>
            </a:r>
            <a:r>
              <a:rPr lang="zh-TW" altLang="en-US" sz="54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的病歷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骨痛熱症，是由骨痛熱症病毒所引起的一種傳染病，它是由屬於斑蚊（也稱艾迪斯蚊、伊蚊）的白線斑蚊（</a:t>
            </a:r>
            <a:r>
              <a:rPr lang="en-US" altLang="zh-TW" dirty="0" err="1"/>
              <a:t>Aedes</a:t>
            </a:r>
            <a:r>
              <a:rPr lang="en-US" altLang="zh-TW" dirty="0"/>
              <a:t> </a:t>
            </a:r>
            <a:r>
              <a:rPr lang="en-US" altLang="zh-TW" dirty="0" err="1"/>
              <a:t>albopictus</a:t>
            </a:r>
            <a:r>
              <a:rPr lang="zh-TW" altLang="en-US" dirty="0"/>
              <a:t>）與埃及斑蚊（</a:t>
            </a:r>
            <a:r>
              <a:rPr lang="en-US" altLang="zh-TW" dirty="0" err="1"/>
              <a:t>Aedes</a:t>
            </a:r>
            <a:r>
              <a:rPr lang="en-US" altLang="zh-TW" dirty="0"/>
              <a:t> </a:t>
            </a:r>
            <a:r>
              <a:rPr lang="en-US" altLang="zh-TW" dirty="0" err="1"/>
              <a:t>aegypti</a:t>
            </a:r>
            <a:r>
              <a:rPr lang="zh-TW" altLang="en-US" dirty="0"/>
              <a:t>）先叮咬患者後，成為「病媒蚊」，其它健康的人可能因這隻病媒蚊叮咬而感染。有可能出現極度疲倦及抑鬱症狀，偶然病者會惡化至骨痛溢血熱症，並進一步出血、休克，甚至死亡。骨痛熱症產生的併發症往往是病人致死的主因。一般來說骨痛熱主要分佈在熱帶及亞熱帶地區。</a:t>
            </a:r>
            <a:r>
              <a:rPr lang="en-US" altLang="zh-TW" dirty="0"/>
              <a:t>[1]</a:t>
            </a:r>
          </a:p>
          <a:p>
            <a:endParaRPr lang="en-US" altLang="zh-TW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509120"/>
            <a:ext cx="3024336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67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1700808"/>
            <a:ext cx="7620000" cy="1143000"/>
          </a:xfrm>
        </p:spPr>
        <p:txBody>
          <a:bodyPr/>
          <a:lstStyle/>
          <a:p>
            <a:pPr algn="ctr"/>
            <a:r>
              <a:rPr lang="zh-TW" altLang="en-US" sz="72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謝謝大家</a:t>
            </a:r>
            <a:endParaRPr lang="zh-TW" altLang="en-US" sz="72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AutoShape 5" descr="http://pic.pimg.tw/ivylovepolo/4a2d4339ba588.gif"/>
          <p:cNvSpPr>
            <a:spLocks noChangeAspect="1" noChangeArrowheads="1"/>
          </p:cNvSpPr>
          <p:nvPr/>
        </p:nvSpPr>
        <p:spPr bwMode="auto">
          <a:xfrm>
            <a:off x="155575" y="-754063"/>
            <a:ext cx="1571625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027" y="3305345"/>
            <a:ext cx="2592288" cy="28555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656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相鄰">
  <a:themeElements>
    <a:clrScheme name="相鄰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鄰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76</TotalTime>
  <Words>317</Words>
  <Application>Microsoft Office PowerPoint</Application>
  <PresentationFormat>如螢幕大小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相鄰</vt:lpstr>
      <vt:lpstr>PowerPoint 簡報</vt:lpstr>
      <vt:lpstr>目錄:</vt:lpstr>
      <vt:lpstr>預防登革熱</vt:lpstr>
      <vt:lpstr>甚麼是登革熱 </vt:lpstr>
      <vt:lpstr>登革熱的病歷 </vt:lpstr>
      <vt:lpstr>謝謝大家</vt:lpstr>
    </vt:vector>
  </TitlesOfParts>
  <Company>MyPC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WinXP</dc:creator>
  <cp:lastModifiedBy>WinXP</cp:lastModifiedBy>
  <cp:revision>4</cp:revision>
  <dcterms:created xsi:type="dcterms:W3CDTF">2012-11-09T00:10:49Z</dcterms:created>
  <dcterms:modified xsi:type="dcterms:W3CDTF">2012-11-09T01:27:41Z</dcterms:modified>
</cp:coreProperties>
</file>