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6.jpg" ContentType="image/gif"/>
  <Override PartName="/ppt/media/image8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50555-1764-4DA8-8F36-26A9F4F5617E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7732F7-90B1-457D-B537-91AC23AEE2A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50555-1764-4DA8-8F36-26A9F4F5617E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32F7-90B1-457D-B537-91AC23AEE2A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50555-1764-4DA8-8F36-26A9F4F5617E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32F7-90B1-457D-B537-91AC23AEE2A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750555-1764-4DA8-8F36-26A9F4F5617E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07732F7-90B1-457D-B537-91AC23AEE2A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50555-1764-4DA8-8F36-26A9F4F5617E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32F7-90B1-457D-B537-91AC23AEE2A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50555-1764-4DA8-8F36-26A9F4F5617E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32F7-90B1-457D-B537-91AC23AEE2A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32F7-90B1-457D-B537-91AC23AEE2A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50555-1764-4DA8-8F36-26A9F4F5617E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50555-1764-4DA8-8F36-26A9F4F5617E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32F7-90B1-457D-B537-91AC23AEE2A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50555-1764-4DA8-8F36-26A9F4F5617E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32F7-90B1-457D-B537-91AC23AEE2A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750555-1764-4DA8-8F36-26A9F4F5617E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07732F7-90B1-457D-B537-91AC23AEE2A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50555-1764-4DA8-8F36-26A9F4F5617E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7732F7-90B1-457D-B537-91AC23AEE2A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750555-1764-4DA8-8F36-26A9F4F5617E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07732F7-90B1-457D-B537-91AC23AEE2A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41646" y="1141017"/>
            <a:ext cx="6768752" cy="147002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zh-TW" altLang="en-US" sz="6600" dirty="0" smtClean="0">
                <a:solidFill>
                  <a:srgbClr val="FF0000"/>
                </a:solidFill>
                <a:latin typeface="華康POP1體W9(P)" pitchFamily="82" charset="-120"/>
                <a:ea typeface="華康POP1體W9(P)" pitchFamily="82" charset="-120"/>
              </a:rPr>
              <a:t>登革熱知多少</a:t>
            </a:r>
            <a:r>
              <a:rPr lang="en-US" altLang="zh-TW" sz="6600" dirty="0" smtClean="0">
                <a:solidFill>
                  <a:srgbClr val="FF0000"/>
                </a:solidFill>
                <a:latin typeface="華康POP1體W9(P)" pitchFamily="82" charset="-120"/>
                <a:ea typeface="華康POP1體W9(P)" pitchFamily="82" charset="-120"/>
              </a:rPr>
              <a:t>?</a:t>
            </a:r>
            <a:endParaRPr lang="zh-TW" altLang="en-US" sz="6600" dirty="0">
              <a:solidFill>
                <a:srgbClr val="FF0000"/>
              </a:solidFill>
              <a:latin typeface="華康POP1體W9(P)" pitchFamily="82" charset="-120"/>
              <a:ea typeface="華康POP1體W9(P)" pitchFamily="82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56992"/>
            <a:ext cx="5472608" cy="309527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12750"/>
            <a:ext cx="1872208" cy="1860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9481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930" y="2060848"/>
            <a:ext cx="7203485" cy="450912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051720" y="228152"/>
            <a:ext cx="47916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登革熱的</a:t>
            </a:r>
            <a:r>
              <a:rPr lang="zh-TW" altLang="en-US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兇手</a:t>
            </a:r>
            <a:r>
              <a:rPr lang="en-US" altLang="zh-TW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!!</a:t>
            </a:r>
            <a:endParaRPr lang="zh-TW" altLang="en-US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611559" y="1137518"/>
            <a:ext cx="457672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zh-TW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1.</a:t>
            </a:r>
            <a:r>
              <a:rPr lang="zh-TW" alt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華康POP3體W12" pitchFamily="81" charset="-120"/>
                <a:ea typeface="華康POP3體W12" pitchFamily="81" charset="-120"/>
              </a:rPr>
              <a:t>白線</a:t>
            </a:r>
            <a:r>
              <a:rPr lang="zh-TW" altLang="en-U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華康POP3體W12" pitchFamily="81" charset="-120"/>
                <a:ea typeface="華康POP3體W12" pitchFamily="81" charset="-120"/>
              </a:rPr>
              <a:t>斑蚊</a:t>
            </a:r>
            <a:endParaRPr lang="zh-TW" alt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華康POP3體W12" pitchFamily="81" charset="-120"/>
              <a:ea typeface="華康POP3體W12" pitchFamily="81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131840" y="2967335"/>
            <a:ext cx="46487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zh-TW" alt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4425037" y="1137518"/>
            <a:ext cx="3647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zh-TW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華康POP3體W12" pitchFamily="81" charset="-120"/>
                <a:ea typeface="華康POP3體W12" pitchFamily="81" charset="-120"/>
              </a:rPr>
              <a:t>2.</a:t>
            </a:r>
            <a:r>
              <a:rPr lang="zh-TW" alt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華康POP3體W12" pitchFamily="81" charset="-120"/>
                <a:ea typeface="華康POP3體W12" pitchFamily="81" charset="-120"/>
              </a:rPr>
              <a:t>埃及</a:t>
            </a:r>
            <a:r>
              <a:rPr lang="zh-TW" altLang="en-U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華康POP3體W12" pitchFamily="81" charset="-120"/>
                <a:ea typeface="華康POP3體W12" pitchFamily="81" charset="-120"/>
              </a:rPr>
              <a:t>斑蚊</a:t>
            </a:r>
            <a:endParaRPr lang="zh-TW" alt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華康POP3體W12" pitchFamily="81" charset="-120"/>
              <a:ea typeface="華康POP3體W12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5679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40850"/>
            <a:ext cx="4932041" cy="5443802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361417"/>
            <a:ext cx="2016224" cy="2415041"/>
          </a:xfrm>
          <a:prstGeom prst="rect">
            <a:avLst/>
          </a:prstGeom>
        </p:spPr>
      </p:pic>
      <p:sp>
        <p:nvSpPr>
          <p:cNvPr id="6" name="矩形圖說文字 5"/>
          <p:cNvSpPr/>
          <p:nvPr/>
        </p:nvSpPr>
        <p:spPr>
          <a:xfrm>
            <a:off x="6305906" y="1254357"/>
            <a:ext cx="2304256" cy="18002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/>
              <a:t>看</a:t>
            </a:r>
            <a:r>
              <a:rPr lang="en-US" altLang="zh-TW" sz="2000" dirty="0" smtClean="0"/>
              <a:t>!!</a:t>
            </a:r>
            <a:r>
              <a:rPr lang="zh-TW" altLang="en-US" sz="2000" dirty="0" smtClean="0"/>
              <a:t>這就是蚊子的生活史</a:t>
            </a:r>
            <a:r>
              <a:rPr lang="en-US" altLang="zh-TW" sz="2000" dirty="0" smtClean="0"/>
              <a:t>,</a:t>
            </a:r>
            <a:r>
              <a:rPr lang="zh-TW" altLang="en-US" sz="2000" dirty="0" smtClean="0"/>
              <a:t>是不是很噁</a:t>
            </a:r>
            <a:r>
              <a:rPr lang="zh-TW" altLang="en-US" sz="2000" dirty="0"/>
              <a:t>呢</a:t>
            </a:r>
            <a:r>
              <a:rPr lang="en-US" altLang="zh-TW" sz="2000" dirty="0"/>
              <a:t>?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95243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56" y="116632"/>
            <a:ext cx="8568952" cy="65527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-28733" y="25831"/>
            <a:ext cx="91871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zh-TW" alt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華康緞帶體(P)" pitchFamily="34" charset="-120"/>
                <a:ea typeface="華康緞帶體(P)" pitchFamily="34" charset="-120"/>
              </a:rPr>
              <a:t>而蚊子就是樣進到咱們的身體</a:t>
            </a:r>
            <a:endParaRPr lang="zh-TW" alt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華康緞帶體(P)" pitchFamily="34" charset="-120"/>
              <a:ea typeface="華康緞帶體(P)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8810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61665" y="332656"/>
            <a:ext cx="803296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我們</a:t>
            </a:r>
            <a:r>
              <a:rPr lang="zh-TW" altLang="en-US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可以用以下這一些方法</a:t>
            </a:r>
            <a:endParaRPr lang="zh-TW" altLang="en-US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2093540" y="1255986"/>
            <a:ext cx="47628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使</a:t>
            </a:r>
            <a:r>
              <a:rPr lang="zh-TW" altLang="en-US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蚊子無法生存</a:t>
            </a:r>
            <a:endParaRPr lang="zh-TW" altLang="en-US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2728" y="2608306"/>
            <a:ext cx="73146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1.</a:t>
            </a:r>
            <a:r>
              <a:rPr lang="zh-TW" altLang="en-US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花盆的底盤定期清洗</a:t>
            </a:r>
            <a:endParaRPr lang="en-US" altLang="zh-TW" sz="4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592327" y="3467605"/>
            <a:ext cx="637546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altLang="zh-TW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r>
              <a:rPr lang="zh-TW" altLang="en-US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將桶子倒蓋</a:t>
            </a:r>
            <a:r>
              <a:rPr lang="en-US" altLang="zh-TW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  <a:r>
              <a:rPr lang="zh-TW" altLang="en-US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或是加蓋</a:t>
            </a:r>
            <a:endParaRPr lang="en-US" altLang="zh-TW" sz="48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592327" y="4298602"/>
            <a:ext cx="77652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3.</a:t>
            </a:r>
            <a:r>
              <a:rPr lang="zh-TW" altLang="en-US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花瓶裡養一些魚</a:t>
            </a:r>
            <a:r>
              <a:rPr lang="en-US" altLang="zh-TW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  <a:r>
              <a:rPr lang="zh-TW" altLang="en-US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例</a:t>
            </a:r>
            <a:r>
              <a:rPr lang="en-US" altLang="zh-TW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r>
              <a:rPr lang="zh-TW" altLang="en-US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大肚魚</a:t>
            </a:r>
            <a:endParaRPr lang="zh-TW" altLang="en-US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45" y="1081798"/>
            <a:ext cx="15240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716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4969"/>
            <a:ext cx="5696836" cy="5705872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172" y="2492896"/>
            <a:ext cx="2857500" cy="3593615"/>
          </a:xfrm>
          <a:prstGeom prst="rect">
            <a:avLst/>
          </a:prstGeom>
        </p:spPr>
      </p:pic>
      <p:sp>
        <p:nvSpPr>
          <p:cNvPr id="5" name="圓角矩形圖說文字 4"/>
          <p:cNvSpPr/>
          <p:nvPr/>
        </p:nvSpPr>
        <p:spPr>
          <a:xfrm>
            <a:off x="6084168" y="692696"/>
            <a:ext cx="2592288" cy="158417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/>
              <a:t>好多喔</a:t>
            </a:r>
            <a:r>
              <a:rPr lang="en-US" altLang="zh-TW" sz="4000" dirty="0" smtClean="0"/>
              <a:t>!!!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611412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92080" y="6120596"/>
            <a:ext cx="374441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來源</a:t>
            </a:r>
            <a:r>
              <a:rPr lang="en-US" altLang="zh-TW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r>
              <a:rPr lang="zh-TW" altLang="en-US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高雄市國小</a:t>
            </a:r>
            <a:endParaRPr lang="zh-TW" altLang="en-US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67355" y="447055"/>
            <a:ext cx="60388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5400" b="1" cap="all" spc="0" dirty="0" smtClean="0">
                <a:ln w="0"/>
                <a:solidFill>
                  <a:srgbClr val="92D050"/>
                </a:solidFill>
                <a:effectLst>
                  <a:reflection blurRad="12700" stA="50000" endPos="50000" dist="5000" dir="5400000" sy="-100000" rotWithShape="0"/>
                </a:effectLst>
              </a:rPr>
              <a:t>想要預防登革熱嗎</a:t>
            </a:r>
            <a:r>
              <a:rPr lang="en-US" altLang="zh-TW" sz="5400" b="1" cap="all" dirty="0">
                <a:ln w="0"/>
                <a:solidFill>
                  <a:srgbClr val="92D050"/>
                </a:solidFill>
                <a:effectLst>
                  <a:reflection blurRad="12700" stA="50000" endPos="50000" dist="5000" dir="5400000" sy="-100000" rotWithShape="0"/>
                </a:effectLst>
              </a:rPr>
              <a:t>?</a:t>
            </a:r>
            <a:endParaRPr lang="zh-TW" altLang="en-US" sz="5400" b="1" cap="all" spc="0" dirty="0">
              <a:ln w="0"/>
              <a:solidFill>
                <a:srgbClr val="92D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366730" y="2170420"/>
            <a:ext cx="74398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</a:rPr>
              <a:t>容器不積水</a:t>
            </a:r>
            <a:r>
              <a:rPr lang="en-US" altLang="zh-TW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zh-TW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zh-TW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病蚊不孳生</a:t>
            </a:r>
            <a:endParaRPr lang="en-US" altLang="zh-TW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31914" y="3093750"/>
            <a:ext cx="4176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TW" altLang="en-US" sz="5400" b="1" dirty="0">
                <a:ln w="10541" cmpd="sng">
                  <a:solidFill>
                    <a:srgbClr val="A5B592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預防登革熱</a:t>
            </a:r>
            <a:endParaRPr lang="en-US" altLang="zh-TW" sz="5400" b="1" dirty="0">
              <a:ln w="10541" cmpd="sng">
                <a:solidFill>
                  <a:srgbClr val="A5B592">
                    <a:shade val="88000"/>
                    <a:satMod val="110000"/>
                  </a:srgb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657469" y="3212976"/>
            <a:ext cx="3647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</a:rPr>
              <a:t>從你我做起</a:t>
            </a:r>
            <a:endParaRPr lang="zh-TW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499" y="4074756"/>
            <a:ext cx="2160240" cy="2353622"/>
          </a:xfrm>
          <a:prstGeom prst="rect">
            <a:avLst/>
          </a:prstGeom>
        </p:spPr>
      </p:pic>
      <p:sp>
        <p:nvSpPr>
          <p:cNvPr id="9" name="爆炸 1 8"/>
          <p:cNvSpPr/>
          <p:nvPr/>
        </p:nvSpPr>
        <p:spPr>
          <a:xfrm>
            <a:off x="4030382" y="4136306"/>
            <a:ext cx="3776205" cy="1800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chemeClr val="tx2">
                    <a:lumMod val="75000"/>
                  </a:schemeClr>
                </a:solidFill>
              </a:rPr>
              <a:t>啊</a:t>
            </a:r>
            <a:r>
              <a:rPr lang="en-US" altLang="zh-TW" sz="2000" dirty="0">
                <a:solidFill>
                  <a:schemeClr val="tx2">
                    <a:lumMod val="75000"/>
                  </a:schemeClr>
                </a:solidFill>
              </a:rPr>
              <a:t>!!!</a:t>
            </a:r>
            <a:r>
              <a:rPr lang="zh-TW" altLang="en-US" sz="2000" dirty="0">
                <a:solidFill>
                  <a:schemeClr val="tx2">
                    <a:lumMod val="75000"/>
                  </a:schemeClr>
                </a:solidFill>
              </a:rPr>
              <a:t>阿</a:t>
            </a:r>
          </a:p>
        </p:txBody>
      </p:sp>
      <p:sp>
        <p:nvSpPr>
          <p:cNvPr id="10" name="矩形 9"/>
          <p:cNvSpPr/>
          <p:nvPr/>
        </p:nvSpPr>
        <p:spPr>
          <a:xfrm>
            <a:off x="3255692" y="1370385"/>
            <a:ext cx="2262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zh-TW" alt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那麼就</a:t>
            </a:r>
            <a:endParaRPr lang="zh-TW" alt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69118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25 C 0 0.181 0.069 0.25 0.125 0.25 L 0.25 0.25 E" pathEditMode="relative" ptsTypes="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9" grpId="0" animBg="1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88</TotalTime>
  <Words>111</Words>
  <Application>Microsoft Office PowerPoint</Application>
  <PresentationFormat>如螢幕大小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宣紙</vt:lpstr>
      <vt:lpstr>登革熱知多少?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MyPC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登革熱知多少?</dc:title>
  <dc:creator>WinXP</dc:creator>
  <cp:lastModifiedBy>WinXP</cp:lastModifiedBy>
  <cp:revision>9</cp:revision>
  <dcterms:created xsi:type="dcterms:W3CDTF">2012-11-09T00:03:40Z</dcterms:created>
  <dcterms:modified xsi:type="dcterms:W3CDTF">2012-11-09T01:32:12Z</dcterms:modified>
</cp:coreProperties>
</file>