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E9D1-AA69-4EC9-9815-4DED9D74F72E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1A7F-883C-4797-91F6-2B7E54D853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6171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E9D1-AA69-4EC9-9815-4DED9D74F72E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1A7F-883C-4797-91F6-2B7E54D853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058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E9D1-AA69-4EC9-9815-4DED9D74F72E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1A7F-883C-4797-91F6-2B7E54D853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147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E9D1-AA69-4EC9-9815-4DED9D74F72E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1A7F-883C-4797-91F6-2B7E54D853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751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E9D1-AA69-4EC9-9815-4DED9D74F72E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1A7F-883C-4797-91F6-2B7E54D853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853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E9D1-AA69-4EC9-9815-4DED9D74F72E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1A7F-883C-4797-91F6-2B7E54D853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575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E9D1-AA69-4EC9-9815-4DED9D74F72E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1A7F-883C-4797-91F6-2B7E54D853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5693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E9D1-AA69-4EC9-9815-4DED9D74F72E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1A7F-883C-4797-91F6-2B7E54D853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284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E9D1-AA69-4EC9-9815-4DED9D74F72E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1A7F-883C-4797-91F6-2B7E54D853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980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E9D1-AA69-4EC9-9815-4DED9D74F72E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1A7F-883C-4797-91F6-2B7E54D853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4296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E9D1-AA69-4EC9-9815-4DED9D74F72E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1A7F-883C-4797-91F6-2B7E54D853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581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AE9D1-AA69-4EC9-9815-4DED9D74F72E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C1A7F-883C-4797-91F6-2B7E54D853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281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5537">
            <a:off x="5086074" y="1593924"/>
            <a:ext cx="2418184" cy="2418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6000" dirty="0" smtClean="0">
                <a:latin typeface="華康中特圓體" pitchFamily="49" charset="-120"/>
                <a:ea typeface="華康中特圓體" pitchFamily="49" charset="-120"/>
              </a:rPr>
              <a:t>登革熱知多少</a:t>
            </a:r>
            <a:r>
              <a:rPr lang="en-US" altLang="zh-TW" sz="6000" dirty="0" smtClean="0">
                <a:latin typeface="華康中特圓體" pitchFamily="49" charset="-120"/>
                <a:ea typeface="華康中特圓體" pitchFamily="49" charset="-120"/>
              </a:rPr>
              <a:t>?</a:t>
            </a:r>
            <a:endParaRPr lang="zh-TW" altLang="en-US" sz="6000" dirty="0">
              <a:latin typeface="華康中特圓體" pitchFamily="49" charset="-120"/>
              <a:ea typeface="華康中特圓體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623" y="4149080"/>
            <a:ext cx="285750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8392">
            <a:off x="645128" y="3488737"/>
            <a:ext cx="2821367" cy="3009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3134027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8072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6000" dirty="0" smtClean="0">
                <a:latin typeface="華康竹風體W4" pitchFamily="65" charset="-120"/>
                <a:ea typeface="華康竹風體W4" pitchFamily="65" charset="-120"/>
              </a:rPr>
              <a:t>何謂登革熱</a:t>
            </a:r>
            <a:r>
              <a:rPr lang="en-US" altLang="zh-TW" sz="6000" dirty="0" smtClean="0">
                <a:latin typeface="華康竹風體W4" pitchFamily="65" charset="-120"/>
                <a:ea typeface="華康竹風體W4" pitchFamily="65" charset="-120"/>
              </a:rPr>
              <a:t>?</a:t>
            </a:r>
            <a:br>
              <a:rPr lang="en-US" altLang="zh-TW" sz="6000" dirty="0" smtClean="0">
                <a:latin typeface="華康竹風體W4" pitchFamily="65" charset="-120"/>
                <a:ea typeface="華康竹風體W4" pitchFamily="65" charset="-120"/>
              </a:rPr>
            </a:br>
            <a:endParaRPr lang="zh-TW" altLang="en-US" sz="6000" dirty="0">
              <a:latin typeface="華康竹風體W4" pitchFamily="65" charset="-120"/>
              <a:ea typeface="華康竹風體W4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198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400" dirty="0" smtClean="0">
                <a:latin typeface="華康竹風體W4" pitchFamily="65" charset="-120"/>
                <a:ea typeface="華康竹風體W4" pitchFamily="65" charset="-120"/>
              </a:rPr>
              <a:t>登革熱俗稱「天狗熱」或「斷骨熱」，是一種藉由病媒蚊叮咬而感染的急性傳染病。登革熱發生地區包括熱帶及亞熱帶有斑蚊分布的地區，包括亞洲、非洲、中南美洲及大洋洲等。</a:t>
            </a:r>
          </a:p>
          <a:p>
            <a:pPr marL="0" indent="0">
              <a:buNone/>
            </a:pPr>
            <a:r>
              <a:rPr lang="en-US" altLang="zh-TW" sz="3500" dirty="0" smtClean="0">
                <a:latin typeface="華康竹風體W4" pitchFamily="65" charset="-120"/>
                <a:ea typeface="華康竹風體W4" pitchFamily="65" charset="-120"/>
              </a:rPr>
              <a:t>http://longchain.pixnet.net/blog/post/20499484</a:t>
            </a:r>
            <a:endParaRPr lang="zh-TW" altLang="en-US" sz="3500" dirty="0" smtClean="0">
              <a:latin typeface="華康竹風體W4" pitchFamily="65" charset="-120"/>
              <a:ea typeface="華康竹風體W4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6468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登革熱的症狀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198" y="1412776"/>
            <a:ext cx="8229600" cy="4525963"/>
          </a:xfrm>
        </p:spPr>
        <p:txBody>
          <a:bodyPr>
            <a:noAutofit/>
          </a:bodyPr>
          <a:lstStyle/>
          <a:p>
            <a:r>
              <a:rPr lang="zh-TW" altLang="en-US" dirty="0" smtClean="0">
                <a:latin typeface="華康竹風體W4" pitchFamily="65" charset="-120"/>
                <a:ea typeface="華康竹風體W4" pitchFamily="65" charset="-120"/>
              </a:rPr>
              <a:t>典型登革熱的症狀為發燒、頭痛、喉嚨痛、倦怠、骨骼及肌肉酸痛，出疹子、淋巴腫大、血小板低下</a:t>
            </a:r>
            <a:r>
              <a:rPr lang="en-US" altLang="zh-TW" dirty="0" smtClean="0">
                <a:latin typeface="華康竹風體W4" pitchFamily="65" charset="-120"/>
                <a:ea typeface="華康竹風體W4" pitchFamily="65" charset="-120"/>
              </a:rPr>
              <a:t>(</a:t>
            </a:r>
            <a:r>
              <a:rPr lang="zh-TW" altLang="en-US" dirty="0" smtClean="0">
                <a:latin typeface="華康竹風體W4" pitchFamily="65" charset="-120"/>
                <a:ea typeface="華康竹風體W4" pitchFamily="65" charset="-120"/>
              </a:rPr>
              <a:t>有皮下出血點</a:t>
            </a:r>
            <a:r>
              <a:rPr lang="en-US" altLang="zh-TW" dirty="0" smtClean="0">
                <a:latin typeface="華康竹風體W4" pitchFamily="65" charset="-120"/>
                <a:ea typeface="華康竹風體W4" pitchFamily="65" charset="-120"/>
              </a:rPr>
              <a:t>)</a:t>
            </a:r>
            <a:r>
              <a:rPr lang="zh-TW" altLang="en-US" dirty="0" smtClean="0">
                <a:latin typeface="華康竹風體W4" pitchFamily="65" charset="-120"/>
                <a:ea typeface="華康竹風體W4" pitchFamily="65" charset="-120"/>
              </a:rPr>
              <a:t>，一般很少有併發症。而登革出血熱則是同一個人在先前若已感染過四型中的任一型病毒，其體內產生的抗體若是遇上另一型病毒，不但沒有保護的效果，反而會引發過敏反應，除了有上述的典型症狀外，常出現出血、呼吸心肺衰竭及休克等，死亡率可高達</a:t>
            </a:r>
            <a:r>
              <a:rPr lang="en-US" altLang="zh-TW" dirty="0" smtClean="0">
                <a:latin typeface="華康竹風體W4" pitchFamily="65" charset="-120"/>
                <a:ea typeface="華康竹風體W4" pitchFamily="65" charset="-120"/>
              </a:rPr>
              <a:t>50%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555776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dirty="0" smtClean="0"/>
              <a:t>http://tw.knowledge.yahoo.com/question/question?qid=1004123002133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20858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中特圓體" pitchFamily="49" charset="-120"/>
                <a:ea typeface="華康中特圓體" pitchFamily="49" charset="-120"/>
              </a:rPr>
              <a:t>如何治療登革熱</a:t>
            </a:r>
            <a:endParaRPr lang="zh-TW" altLang="en-US" dirty="0">
              <a:latin typeface="華康中特圓體" pitchFamily="49" charset="-120"/>
              <a:ea typeface="華康中特圓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55613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 smtClean="0">
                <a:latin typeface="華康竹風體W4" pitchFamily="65" charset="-120"/>
                <a:ea typeface="華康竹風體W4" pitchFamily="65" charset="-120"/>
              </a:rPr>
              <a:t>治療以支持性為主。病人宜充分休息，如有高燒，可用退燒葯及冰枕來降溫，但不要使用阿斯匹靈以免增加出血的危險性。水分和電解質的補充也很重要，以免因高燒、冒汗、進食不佳及嘔吐、腹瀉而脫水。至於出血性登革熱的治療更須小心，必須及早診斷而給予及時的治療：包括生命現象的評估、脫水、電解質不平衡及紅血球濃縮的程度，均須仔細觀察。尤其在疾病進行的前四十八小時最是危險，隨時有休克的可能性。出血性登革熱如產生休克症狀，則死亡率可達百分之四十至五十。</a:t>
            </a:r>
            <a:endParaRPr lang="zh-TW" altLang="en-US" dirty="0">
              <a:latin typeface="華康竹風體W4" pitchFamily="65" charset="-120"/>
              <a:ea typeface="華康竹風體W4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3568" y="60932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dirty="0" smtClean="0"/>
              <a:t>http://av.ccps.kh.edu.tw/ks/home/study085/public_html/protect2.htm</a:t>
            </a:r>
            <a:endParaRPr lang="zh-TW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188595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316"/>
            <a:ext cx="1944216" cy="205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4960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latin typeface="華康中特圓體" pitchFamily="49" charset="-120"/>
                <a:ea typeface="華康中特圓體" pitchFamily="49" charset="-120"/>
              </a:rPr>
              <a:t>如何預防登革熱</a:t>
            </a:r>
            <a:endParaRPr lang="zh-TW" altLang="en-US" dirty="0">
              <a:latin typeface="華康中特圓體" pitchFamily="49" charset="-120"/>
              <a:ea typeface="華康中特圓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zh-TW" altLang="en-US" sz="1600" dirty="0" smtClean="0"/>
          </a:p>
          <a:p>
            <a:pPr marL="0" indent="0">
              <a:buNone/>
            </a:pPr>
            <a:r>
              <a:rPr lang="en-US" altLang="zh-TW" sz="1600" dirty="0" smtClean="0"/>
              <a:t>1</a:t>
            </a:r>
            <a:r>
              <a:rPr lang="en-US" altLang="zh-TW" sz="1600" dirty="0" smtClean="0">
                <a:latin typeface="華康竹風體W4" pitchFamily="65" charset="-120"/>
                <a:ea typeface="華康竹風體W4" pitchFamily="65" charset="-120"/>
              </a:rPr>
              <a:t>.</a:t>
            </a:r>
            <a:r>
              <a:rPr lang="zh-TW" altLang="en-US" sz="1800" dirty="0" smtClean="0">
                <a:latin typeface="華康竹風體W4" pitchFamily="65" charset="-120"/>
                <a:ea typeface="華康竹風體W4" pitchFamily="65" charset="-120"/>
              </a:rPr>
              <a:t>裝 設 紗 窗 、 紗 門 。</a:t>
            </a:r>
          </a:p>
          <a:p>
            <a:endParaRPr lang="zh-TW" altLang="en-US" sz="1800" dirty="0" smtClean="0">
              <a:latin typeface="華康竹風體W4" pitchFamily="65" charset="-120"/>
              <a:ea typeface="華康竹風體W4" pitchFamily="65" charset="-120"/>
            </a:endParaRPr>
          </a:p>
          <a:p>
            <a:endParaRPr lang="zh-TW" altLang="en-US" sz="1800" dirty="0" smtClean="0">
              <a:latin typeface="華康竹風體W4" pitchFamily="65" charset="-120"/>
              <a:ea typeface="華康竹風體W4" pitchFamily="65" charset="-120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華康竹風體W4" pitchFamily="65" charset="-120"/>
                <a:ea typeface="華康竹風體W4" pitchFamily="65" charset="-120"/>
              </a:rPr>
              <a:t>2.</a:t>
            </a:r>
            <a:r>
              <a:rPr lang="zh-TW" altLang="en-US" sz="1800" dirty="0" smtClean="0">
                <a:latin typeface="華康竹風體W4" pitchFamily="65" charset="-120"/>
                <a:ea typeface="華康竹風體W4" pitchFamily="65" charset="-120"/>
              </a:rPr>
              <a:t>登 革 熱 流 行 期 間 ， 睡 覺 時 應 掛 蚊 帳 。</a:t>
            </a:r>
          </a:p>
          <a:p>
            <a:endParaRPr lang="zh-TW" altLang="en-US" sz="1800" dirty="0" smtClean="0">
              <a:latin typeface="華康竹風體W4" pitchFamily="65" charset="-120"/>
              <a:ea typeface="華康竹風體W4" pitchFamily="65" charset="-120"/>
            </a:endParaRPr>
          </a:p>
          <a:p>
            <a:endParaRPr lang="zh-TW" altLang="en-US" sz="1800" dirty="0" smtClean="0">
              <a:latin typeface="華康竹風體W4" pitchFamily="65" charset="-120"/>
              <a:ea typeface="華康竹風體W4" pitchFamily="65" charset="-120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華康竹風體W4" pitchFamily="65" charset="-120"/>
                <a:ea typeface="華康竹風體W4" pitchFamily="65" charset="-120"/>
              </a:rPr>
              <a:t>3.</a:t>
            </a:r>
            <a:r>
              <a:rPr lang="zh-TW" altLang="en-US" sz="1800" dirty="0" smtClean="0">
                <a:latin typeface="華康竹風體W4" pitchFamily="65" charset="-120"/>
                <a:ea typeface="華康竹風體W4" pitchFamily="65" charset="-120"/>
              </a:rPr>
              <a:t>應 選 購 環 境 保 護 署 登 記 合 格 之 環 境 衛 生 用 藥 ， 於 家 庭 陰 暗 處 噴 灑 ， 非 必 要 時 不 使 用 殺 蟲 劑 。</a:t>
            </a:r>
          </a:p>
          <a:p>
            <a:endParaRPr lang="zh-TW" altLang="en-US" sz="1800" dirty="0" smtClean="0">
              <a:latin typeface="華康竹風體W4" pitchFamily="65" charset="-120"/>
              <a:ea typeface="華康竹風體W4" pitchFamily="65" charset="-120"/>
            </a:endParaRPr>
          </a:p>
          <a:p>
            <a:endParaRPr lang="zh-TW" altLang="en-US" sz="1800" dirty="0" smtClean="0">
              <a:latin typeface="華康竹風體W4" pitchFamily="65" charset="-120"/>
              <a:ea typeface="華康竹風體W4" pitchFamily="65" charset="-120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華康竹風體W4" pitchFamily="65" charset="-120"/>
                <a:ea typeface="華康竹風體W4" pitchFamily="65" charset="-120"/>
              </a:rPr>
              <a:t>4.</a:t>
            </a:r>
            <a:r>
              <a:rPr lang="zh-TW" altLang="en-US" sz="1800" dirty="0" smtClean="0">
                <a:latin typeface="華康竹風體W4" pitchFamily="65" charset="-120"/>
                <a:ea typeface="華康竹風體W4" pitchFamily="65" charset="-120"/>
              </a:rPr>
              <a:t>白 天 室 內 陰 暗 處 可 使 用 捕 蚊 燈 滅 蚊 。</a:t>
            </a:r>
          </a:p>
          <a:p>
            <a:endParaRPr lang="zh-TW" altLang="en-US" sz="1800" dirty="0" smtClean="0">
              <a:latin typeface="華康竹風體W4" pitchFamily="65" charset="-120"/>
              <a:ea typeface="華康竹風體W4" pitchFamily="65" charset="-120"/>
            </a:endParaRPr>
          </a:p>
          <a:p>
            <a:endParaRPr lang="zh-TW" altLang="en-US" sz="1800" dirty="0" smtClean="0">
              <a:latin typeface="華康竹風體W4" pitchFamily="65" charset="-120"/>
              <a:ea typeface="華康竹風體W4" pitchFamily="65" charset="-120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華康竹風體W4" pitchFamily="65" charset="-120"/>
                <a:ea typeface="華康竹風體W4" pitchFamily="65" charset="-120"/>
              </a:rPr>
              <a:t>5.</a:t>
            </a:r>
            <a:r>
              <a:rPr lang="zh-TW" altLang="en-US" sz="1800" dirty="0" smtClean="0">
                <a:latin typeface="華康竹風體W4" pitchFamily="65" charset="-120"/>
                <a:ea typeface="華康竹風體W4" pitchFamily="65" charset="-120"/>
              </a:rPr>
              <a:t>傳 播 登 革 熱 的 病 媒 蚊 是 埃 及 斑 蚊 及 白 線 斑 蚊 。 這 兩 種 蚊 子 都 是 在 白 天 吸 血 ， 吸 血 場 所 大 多 在 屋 內 或 野 外 陰 暗 處 ， 如 樹 林 或 竹 林 內，外出使用防蚊藥膏</a:t>
            </a:r>
            <a:r>
              <a:rPr lang="en-US" altLang="zh-TW" sz="1800" dirty="0" smtClean="0">
                <a:latin typeface="華康竹風體W4" pitchFamily="65" charset="-120"/>
                <a:ea typeface="華康竹風體W4" pitchFamily="65" charset="-120"/>
              </a:rPr>
              <a:t>(</a:t>
            </a:r>
            <a:r>
              <a:rPr lang="zh-TW" altLang="en-US" sz="1800" dirty="0" smtClean="0">
                <a:latin typeface="華康竹風體W4" pitchFamily="65" charset="-120"/>
                <a:ea typeface="華康竹風體W4" pitchFamily="65" charset="-120"/>
              </a:rPr>
              <a:t>水</a:t>
            </a:r>
            <a:r>
              <a:rPr lang="en-US" altLang="zh-TW" sz="1800" dirty="0" smtClean="0">
                <a:latin typeface="華康竹風體W4" pitchFamily="65" charset="-120"/>
                <a:ea typeface="華康竹風體W4" pitchFamily="65" charset="-120"/>
              </a:rPr>
              <a:t>) </a:t>
            </a:r>
            <a:r>
              <a:rPr lang="zh-TW" altLang="en-US" sz="1800" dirty="0" smtClean="0">
                <a:latin typeface="華康竹風體W4" pitchFamily="65" charset="-120"/>
                <a:ea typeface="華康竹風體W4" pitchFamily="65" charset="-120"/>
              </a:rPr>
              <a:t>。 </a:t>
            </a:r>
            <a:endParaRPr lang="zh-TW" altLang="en-US" sz="1800" dirty="0">
              <a:latin typeface="華康竹風體W4" pitchFamily="65" charset="-120"/>
              <a:ea typeface="華康竹風體W4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75656" y="6165304"/>
            <a:ext cx="4570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http://www.cichb.gov.tw/health/health19.htm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43256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198" y="1556792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9600" dirty="0" smtClean="0"/>
              <a:t>謝謝大家</a:t>
            </a:r>
            <a:endParaRPr lang="zh-TW" altLang="en-US" sz="96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3861048"/>
            <a:ext cx="28575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121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484</Words>
  <Application>Microsoft Office PowerPoint</Application>
  <PresentationFormat>如螢幕大小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登革熱知多少?</vt:lpstr>
      <vt:lpstr>何謂登革熱? </vt:lpstr>
      <vt:lpstr>登革熱的症狀</vt:lpstr>
      <vt:lpstr>如何治療登革熱</vt:lpstr>
      <vt:lpstr>如何預防登革熱</vt:lpstr>
      <vt:lpstr>謝謝大家</vt:lpstr>
    </vt:vector>
  </TitlesOfParts>
  <Company>MyPC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登革熱知多少?</dc:title>
  <dc:creator>WinXP</dc:creator>
  <cp:lastModifiedBy>WinXP</cp:lastModifiedBy>
  <cp:revision>3</cp:revision>
  <dcterms:created xsi:type="dcterms:W3CDTF">2012-11-09T01:13:44Z</dcterms:created>
  <dcterms:modified xsi:type="dcterms:W3CDTF">2012-11-09T01:35:37Z</dcterms:modified>
</cp:coreProperties>
</file>