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4D543C2-9E6E-4C98-907F-50AC0ACE417D}">
          <p14:sldIdLst>
            <p14:sldId id="259"/>
            <p14:sldId id="258"/>
            <p14:sldId id="257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D368ED-6C42-4662-82B3-EB9961ECCE20}" type="datetimeFigureOut">
              <a:rPr lang="zh-TW" altLang="en-US" smtClean="0"/>
              <a:t>2000/11/9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4C5837-EF37-42C9-ACA6-BCBD7AF5E9C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w.image.search.yahoo.com/images/view;_ylt=A8tUwJjXTpxQ_S4ALAtt1gt.;_ylu=X3oDMTBlMTQ4cGxyBHNlYwNzcgRzbGsDaW1n?back=http%3A%2F%2Ftw.image.search.yahoo.com%2Fsearch%2Fimages%3Fp%3D%25E7%2599%25BB%25E9%259D%25A9%25E7%2586%25B1%25E7%2597%2587%25E7%258B%2580%26sado%3D1%26n%3D30%26ei%3Dutf-8%26fr%3Dyfp%26fr2%3Dsg-gac%26tab%3Dorganic%26ri%3D10&amp;w=709&amp;h=886&amp;imgurl=www.tnchb.gov.tw%2FCmsFile%2F2012107155653980.jpg&amp;rurl=http%3A%2F%2Fwww.tnchb.gov.tw%2FCmsShow.aspx%3FParm%3D2009121163551382%2C2009121115154495%2C5&amp;size=451.9+KB&amp;name=%3Cb%3E%E7%99%BB%E9%9D%A9%E7%86%B1%E7%97%87%E7%8B%80%3C%2Fb%3E%E5%AE%A3%E5%B0%8E%E6%B5%B7%E5%A0%B1&amp;p=%E7%99%BB%E9%9D%A9%E7%86%B1%E7%97%87%E7%8B%80&amp;oid=16be57014e9a669ef92621c7cabfaa84&amp;fr2=sg-gac&amp;fr=yfp&amp;tt=%253Cb%253E%25E7%2599%25BB%25E9%259D%25A9%25E7%2586%25B1%25E7%2597%2587%25E7%258B%2580%253C%252Fb%253E%25E5%25AE%25A3%25E5%25B0%258E%25E6%25B5%25B7%25E5%25A0%25B1&amp;b=0&amp;ni=48&amp;no=10&amp;ts=&amp;tab=organic&amp;sigr=12d2ee7kk&amp;sigb=14ndrgcpj&amp;sigi=11dv91l2q&amp;.crumb=Svz2WAm2.VY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古意雞體(P)" pitchFamily="82" charset="-120"/>
                <a:ea typeface="華康古意雞體(P)" pitchFamily="82" charset="-120"/>
              </a:rPr>
              <a:t>登革熱知多少</a:t>
            </a:r>
            <a:r>
              <a:rPr lang="en-US" altLang="zh-TW" dirty="0" smtClean="0">
                <a:latin typeface="華康古意雞體(P)" pitchFamily="82" charset="-120"/>
                <a:ea typeface="華康古意雞體(P)" pitchFamily="82" charset="-120"/>
              </a:rPr>
              <a:t>!!!</a:t>
            </a:r>
            <a:endParaRPr lang="zh-TW" altLang="en-US" dirty="0">
              <a:latin typeface="華康古意雞體(P)" pitchFamily="82" charset="-120"/>
              <a:ea typeface="華康古意雞體(P)" pitchFamily="82" charset="-120"/>
            </a:endParaRPr>
          </a:p>
        </p:txBody>
      </p:sp>
      <p:pic>
        <p:nvPicPr>
          <p:cNvPr id="2050" name="Picture 2" descr="http://ts4.mm.bing.net/th?id=I.4989189388829179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34" y="1889448"/>
            <a:ext cx="590465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831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心動體" pitchFamily="81" charset="-120"/>
                <a:ea typeface="華康心動體" pitchFamily="81" charset="-120"/>
              </a:rPr>
              <a:t>如果要預防登革熱就必須按時清理環境</a:t>
            </a:r>
            <a:r>
              <a:rPr lang="en-US" altLang="zh-TW" dirty="0" smtClean="0">
                <a:latin typeface="華康心動體" pitchFamily="81" charset="-120"/>
                <a:ea typeface="華康心動體" pitchFamily="81" charset="-120"/>
              </a:rPr>
              <a:t>!!!</a:t>
            </a:r>
            <a:endParaRPr lang="zh-TW" altLang="en-US" dirty="0">
              <a:latin typeface="華康心動體" pitchFamily="81" charset="-120"/>
              <a:ea typeface="華康心動體" pitchFamily="81" charset="-120"/>
            </a:endParaRPr>
          </a:p>
        </p:txBody>
      </p:sp>
      <p:pic>
        <p:nvPicPr>
          <p:cNvPr id="1026" name="Picture 2" descr="http://ts1.mm.bing.net/th?id=I.457149525177148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3384376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id=I.5009465930745934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060473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65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0979437">
            <a:off x="54934" y="628338"/>
            <a:ext cx="8229600" cy="135676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享樂豬體" pitchFamily="82" charset="-120"/>
                <a:ea typeface="華康享樂豬體" pitchFamily="82" charset="-120"/>
              </a:rPr>
              <a:t>除了要把環境清理好</a:t>
            </a:r>
            <a:r>
              <a:rPr lang="en-US" altLang="zh-TW" dirty="0" smtClean="0">
                <a:latin typeface="華康享樂豬體" pitchFamily="82" charset="-120"/>
                <a:ea typeface="華康享樂豬體" pitchFamily="82" charset="-120"/>
              </a:rPr>
              <a:t>,</a:t>
            </a:r>
            <a:r>
              <a:rPr lang="zh-TW" altLang="en-US" dirty="0" smtClean="0">
                <a:latin typeface="華康享樂豬體" pitchFamily="82" charset="-120"/>
                <a:ea typeface="華康享樂豬體" pitchFamily="82" charset="-120"/>
              </a:rPr>
              <a:t>也要把水溝清理好</a:t>
            </a:r>
            <a:r>
              <a:rPr lang="en-US" altLang="zh-TW" dirty="0" smtClean="0">
                <a:latin typeface="華康享樂豬體" pitchFamily="82" charset="-120"/>
                <a:ea typeface="華康享樂豬體" pitchFamily="82" charset="-120"/>
              </a:rPr>
              <a:t>!!!</a:t>
            </a:r>
            <a:endParaRPr lang="zh-TW" altLang="en-US" dirty="0">
              <a:latin typeface="華康享樂豬體" pitchFamily="82" charset="-120"/>
              <a:ea typeface="華康享樂豬體" pitchFamily="82" charset="-120"/>
            </a:endParaRPr>
          </a:p>
        </p:txBody>
      </p:sp>
      <p:pic>
        <p:nvPicPr>
          <p:cNvPr id="4097" name="Picture 1" descr="http://pic.pimg.tw/ycc328/1331079583-14911813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0833">
            <a:off x="7428860" y="1281195"/>
            <a:ext cx="1193080" cy="13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 rot="924454">
            <a:off x="5217972" y="2434202"/>
            <a:ext cx="2935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要不然</a:t>
            </a:r>
            <a:r>
              <a:rPr lang="en-US" altLang="zh-TW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9" name="Picture 3" descr="http://ts1.mm.bing.net/th?id=I.4574570467426428&amp;pid=15.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61809"/>
            <a:ext cx="4896544" cy="290755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ts4.mm.bing.net/th?id=H.4574570467426427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20927"/>
            <a:ext cx="1800200" cy="26242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45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活力獅子體(P)" pitchFamily="34" charset="-120"/>
                <a:ea typeface="華康活力獅子體(P)" pitchFamily="34" charset="-120"/>
              </a:rPr>
              <a:t>如果平時沒有清理的話被登革熱叮到的人的後果是</a:t>
            </a:r>
            <a:r>
              <a:rPr lang="en-US" altLang="zh-TW" dirty="0" smtClean="0">
                <a:latin typeface="華康活力獅子體(P)" pitchFamily="34" charset="-120"/>
                <a:ea typeface="華康活力獅子體(P)" pitchFamily="34" charset="-120"/>
              </a:rPr>
              <a:t>~~~</a:t>
            </a:r>
            <a:endParaRPr lang="zh-TW" altLang="en-US" dirty="0">
              <a:latin typeface="華康活力獅子體(P)" pitchFamily="34" charset="-120"/>
              <a:ea typeface="華康活力獅子體(P)" pitchFamily="34" charset="-120"/>
            </a:endParaRPr>
          </a:p>
        </p:txBody>
      </p:sp>
      <p:pic>
        <p:nvPicPr>
          <p:cNvPr id="5122" name="Picture 2" descr="http://ts4.mm.bing.net/th?id=I.4855396873733103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27784" y="1855544"/>
            <a:ext cx="3456384" cy="2592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ts2.mm.bing.net/th?id=I.4790972361474493&amp;pid=15.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5237">
            <a:off x="6358310" y="4199749"/>
            <a:ext cx="2454771" cy="2304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ts3.mm.bing.net/th?id=I.5065498068977406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4289">
            <a:off x="398933" y="3356992"/>
            <a:ext cx="2228850" cy="31169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69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周氏行楷框線體03" pitchFamily="65" charset="-120"/>
                <a:ea typeface="華康周氏行楷框線體03" pitchFamily="65" charset="-120"/>
              </a:rPr>
              <a:t>所以我們平時一定要做好預防登革熱的習慣</a:t>
            </a:r>
            <a:r>
              <a:rPr lang="en-US" altLang="zh-TW" dirty="0" smtClean="0">
                <a:latin typeface="華康周氏行楷框線體03" pitchFamily="65" charset="-120"/>
                <a:ea typeface="華康周氏行楷框線體03" pitchFamily="65" charset="-120"/>
              </a:rPr>
              <a:t>!!!</a:t>
            </a:r>
            <a:endParaRPr lang="zh-TW" altLang="en-US" dirty="0">
              <a:latin typeface="華康周氏行楷框線體03" pitchFamily="65" charset="-120"/>
              <a:ea typeface="華康周氏行楷框線體03" pitchFamily="65" charset="-120"/>
            </a:endParaRPr>
          </a:p>
        </p:txBody>
      </p:sp>
      <p:pic>
        <p:nvPicPr>
          <p:cNvPr id="6146" name="Picture 2" descr="http://ts1.mm.bing.net/th?id=I.5030013057959684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58739"/>
            <a:ext cx="3168352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http://163.26.29.7/~school2/dgz/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68599"/>
            <a:ext cx="34290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8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周氏行楷框線體03" pitchFamily="65" charset="-120"/>
                <a:ea typeface="華康周氏行楷框線體03" pitchFamily="65" charset="-120"/>
              </a:rPr>
              <a:t>要不然</a:t>
            </a:r>
            <a:r>
              <a:rPr lang="zh-TW" altLang="en-US" dirty="0">
                <a:latin typeface="華康周氏行楷框線體03" pitchFamily="65" charset="-120"/>
                <a:ea typeface="華康周氏行楷框線體03" pitchFamily="65" charset="-120"/>
              </a:rPr>
              <a:t>就是在家門外面養會吃蚊子的魚例如</a:t>
            </a:r>
            <a:r>
              <a:rPr lang="en-US" altLang="zh-TW" dirty="0">
                <a:latin typeface="華康周氏行楷框線體03" pitchFamily="65" charset="-120"/>
                <a:ea typeface="華康周氏行楷框線體03" pitchFamily="65" charset="-120"/>
              </a:rPr>
              <a:t>!!!</a:t>
            </a:r>
            <a:endParaRPr lang="zh-TW" altLang="en-US" dirty="0"/>
          </a:p>
        </p:txBody>
      </p:sp>
      <p:pic>
        <p:nvPicPr>
          <p:cNvPr id="4" name="Picture 4" descr="http://ts1.mm.bing.net/th?id=I.460795953021030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63" y="2060848"/>
            <a:ext cx="2857500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ts3.mm.bing.net/th?id=I.4925525067170330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285750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http://i148.photobucket.com/albums/s31/kuku0130/110531/IMG_363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4" y="1401092"/>
            <a:ext cx="4127451" cy="17313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epochtimes.com/i6/505233930147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5328592" cy="22017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04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照片來源</a:t>
            </a:r>
            <a:r>
              <a:rPr lang="en-US" altLang="zh-TW" dirty="0" smtClean="0"/>
              <a:t>++</a:t>
            </a:r>
            <a:br>
              <a:rPr lang="en-US" altLang="zh-TW" dirty="0" smtClean="0"/>
            </a:br>
            <a:r>
              <a:rPr lang="en-US" altLang="zh-TW" dirty="0" smtClean="0"/>
              <a:t>Yahoo</a:t>
            </a:r>
            <a:r>
              <a:rPr lang="zh-TW" altLang="en-US" dirty="0" smtClean="0"/>
              <a:t>圖片</a:t>
            </a:r>
            <a:endParaRPr lang="zh-TW" altLang="en-US" dirty="0"/>
          </a:p>
        </p:txBody>
      </p:sp>
      <p:pic>
        <p:nvPicPr>
          <p:cNvPr id="8194" name="Picture 2" descr="登革熱圖片、短片及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5040560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7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謝謝大家我的剪報到此結束</a:t>
            </a:r>
            <a:r>
              <a:rPr lang="en-US" altLang="zh-TW" dirty="0" smtClean="0"/>
              <a:t>!!!</a:t>
            </a:r>
            <a:endParaRPr lang="zh-TW" altLang="en-US" dirty="0"/>
          </a:p>
        </p:txBody>
      </p:sp>
      <p:pic>
        <p:nvPicPr>
          <p:cNvPr id="9218" name="Picture 2" descr="http://ts3.mm.bing.net/th?id=I.4533867050763762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2286000" cy="19240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s1.mm.bing.net/th?id=I.4692724994802620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29279"/>
            <a:ext cx="3312368" cy="19716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9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81</Words>
  <Application>Microsoft Office PowerPoint</Application>
  <PresentationFormat>如螢幕大小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登革熱知多少!!!</vt:lpstr>
      <vt:lpstr>如果要預防登革熱就必須按時清理環境!!!</vt:lpstr>
      <vt:lpstr>除了要把環境清理好,也要把水溝清理好!!!</vt:lpstr>
      <vt:lpstr>如果平時沒有清理的話被登革熱叮到的人的後果是~~~</vt:lpstr>
      <vt:lpstr>所以我們平時一定要做好預防登革熱的習慣!!!</vt:lpstr>
      <vt:lpstr>要不然就是在家門外面養會吃蚊子的魚例如!!!</vt:lpstr>
      <vt:lpstr>照片來源++ Yahoo圖片</vt:lpstr>
      <vt:lpstr>謝謝大家我的剪報到此結束!!!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如果要預防登革熱就必須按時清理環境!!!</dc:title>
  <dc:creator>WinXP</dc:creator>
  <cp:lastModifiedBy>WinXP</cp:lastModifiedBy>
  <cp:revision>6</cp:revision>
  <dcterms:created xsi:type="dcterms:W3CDTF">2000-11-09T00:00:06Z</dcterms:created>
  <dcterms:modified xsi:type="dcterms:W3CDTF">2000-11-09T01:01:59Z</dcterms:modified>
</cp:coreProperties>
</file>