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80BE30-6EF8-4440-B138-EB7D2DCDBBE1}" type="datetimeFigureOut">
              <a:rPr lang="zh-TW" altLang="en-US" smtClean="0"/>
              <a:t>2012/11/9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D366D1-D7CD-43F8-9D51-3862A19D70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74524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zh-TW" altLang="en-US" sz="9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華康多情雙魚體" pitchFamily="49" charset="-120"/>
                <a:ea typeface="華康多情雙魚體" pitchFamily="49" charset="-120"/>
              </a:rPr>
              <a:t>登革熱知多少</a:t>
            </a:r>
            <a:r>
              <a:rPr lang="en-US" altLang="zh-TW" sz="9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華康多情雙魚體" pitchFamily="49" charset="-120"/>
                <a:ea typeface="華康多情雙魚體" pitchFamily="49" charset="-120"/>
              </a:rPr>
              <a:t>?</a:t>
            </a:r>
            <a:endParaRPr lang="zh-TW" altLang="en-US" sz="9600" dirty="0">
              <a:solidFill>
                <a:schemeClr val="accent6">
                  <a:lumMod val="20000"/>
                  <a:lumOff val="80000"/>
                </a:schemeClr>
              </a:solidFill>
              <a:latin typeface="華康多情雙魚體" pitchFamily="49" charset="-120"/>
              <a:ea typeface="華康多情雙魚體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0488"/>
            <a:ext cx="2830756" cy="280313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822" y="4050253"/>
            <a:ext cx="2974772" cy="280774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763" y="5482057"/>
            <a:ext cx="884118" cy="1375943"/>
          </a:xfrm>
          <a:prstGeom prst="rect">
            <a:avLst/>
          </a:prstGeom>
        </p:spPr>
      </p:pic>
      <p:pic>
        <p:nvPicPr>
          <p:cNvPr id="1026" name="Picture 2" descr="http://ts3.mm.bing.net/th?id=I.4874874554155246&amp;pid=15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1" y="3108773"/>
            <a:ext cx="3031659" cy="9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594" y="4045896"/>
            <a:ext cx="3339406" cy="277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002" y="234046"/>
            <a:ext cx="2378571" cy="110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5" y="3086011"/>
            <a:ext cx="322986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04" y="234046"/>
            <a:ext cx="3030537" cy="110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83" y="234046"/>
            <a:ext cx="3030537" cy="110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81" y="3086010"/>
            <a:ext cx="25327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55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4781"/>
            <a:ext cx="8712968" cy="486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080120"/>
          </a:xfrm>
        </p:spPr>
        <p:txBody>
          <a:bodyPr>
            <a:noAutofit/>
          </a:bodyPr>
          <a:lstStyle/>
          <a:p>
            <a:r>
              <a:rPr lang="zh-TW" altLang="en-US" sz="6600" dirty="0" smtClean="0"/>
              <a:t>平常隨處可見的蚊子</a:t>
            </a:r>
            <a:endParaRPr lang="zh-TW" altLang="en-US" sz="66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136904" cy="978521"/>
          </a:xfrm>
        </p:spPr>
        <p:txBody>
          <a:bodyPr>
            <a:noAutofit/>
          </a:bodyPr>
          <a:lstStyle/>
          <a:p>
            <a:r>
              <a:rPr lang="zh-TW" altLang="en-US" sz="5400" dirty="0" smtClean="0"/>
              <a:t>你知道如何對抗牠嗎</a:t>
            </a:r>
            <a:r>
              <a:rPr lang="en-US" altLang="zh-TW" sz="5400" dirty="0" smtClean="0"/>
              <a:t>?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0384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2016224" cy="792088"/>
          </a:xfrm>
        </p:spPr>
        <p:txBody>
          <a:bodyPr/>
          <a:lstStyle/>
          <a:p>
            <a:r>
              <a:rPr lang="zh-TW" altLang="en-US" dirty="0" smtClean="0"/>
              <a:t>別跑</a:t>
            </a:r>
            <a:r>
              <a:rPr lang="en-US" altLang="zh-TW" dirty="0" smtClean="0"/>
              <a:t>!!!!!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zh-TW" altLang="en-US" sz="7200" dirty="0" smtClean="0"/>
              <a:t>不是這樣</a:t>
            </a:r>
            <a:r>
              <a:rPr lang="en-US" altLang="zh-TW" sz="7200" dirty="0" smtClean="0"/>
              <a:t>!</a:t>
            </a:r>
            <a:endParaRPr lang="zh-TW" altLang="en-US" sz="7200" dirty="0"/>
          </a:p>
        </p:txBody>
      </p:sp>
      <p:pic>
        <p:nvPicPr>
          <p:cNvPr id="3075" name="Picture 3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5064"/>
            <a:ext cx="4791908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17281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90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華康多情雙魚體" pitchFamily="49" charset="-120"/>
                <a:ea typeface="華康多情雙魚體" pitchFamily="49" charset="-120"/>
              </a:rPr>
              <a:t>對付蚊子 </a:t>
            </a:r>
            <a:endParaRPr lang="zh-TW" altLang="en-US" sz="6600" dirty="0">
              <a:latin typeface="華康多情雙魚體" pitchFamily="49" charset="-120"/>
              <a:ea typeface="華康多情雙魚體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1556792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華康布丁體" pitchFamily="81" charset="-120"/>
                <a:ea typeface="華康布丁體" pitchFamily="81" charset="-120"/>
              </a:rPr>
              <a:t>方法一：</a:t>
            </a:r>
            <a:r>
              <a:rPr lang="zh-TW" altLang="en-US" sz="2400" dirty="0" smtClean="0">
                <a:solidFill>
                  <a:schemeClr val="accent3">
                    <a:lumMod val="75000"/>
                  </a:schemeClr>
                </a:solidFill>
              </a:rPr>
              <a:t>避免蚊子的飛入緊閉紗窗紗門</a:t>
            </a:r>
            <a:r>
              <a:rPr lang="en-US" altLang="zh-TW" sz="24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zh-TW" altLang="en-US" sz="2400" dirty="0" smtClean="0">
                <a:solidFill>
                  <a:schemeClr val="accent3">
                    <a:lumMod val="75000"/>
                  </a:schemeClr>
                </a:solidFill>
              </a:rPr>
              <a:t>在臥室內放置幾盒揭蓋的清涼油和風油精，或擺放一兩盆盛開的夜來香、茉莉花、米蘭、薄荷或玫瑰等，蚊子因不堪忍受它們的氣味而躲避。</a:t>
            </a:r>
            <a:r>
              <a:rPr lang="zh-TW" altLang="en-US" sz="2400" dirty="0" smtClean="0">
                <a:latin typeface="華康古意雞體" pitchFamily="81" charset="-120"/>
                <a:ea typeface="華康古意雞體" pitchFamily="81" charset="-120"/>
              </a:rPr>
              <a:t>方法二：</a:t>
            </a:r>
            <a:r>
              <a:rPr lang="zh-TW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用空酒瓶裝上糖水或啤酒放在陰暗處，蚊子聞到甜酒味就會往瓶子裡鑽，會被糖水或啤酒粘住致死室內。</a:t>
            </a:r>
            <a:r>
              <a:rPr lang="zh-TW" altLang="en-US" sz="2400" dirty="0" smtClean="0">
                <a:latin typeface="華康多情雙魚體" pitchFamily="49" charset="-120"/>
                <a:ea typeface="華康多情雙魚體" pitchFamily="49" charset="-120"/>
              </a:rPr>
              <a:t>方法三：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推薦使用捕蚊燈，沒有污染的捕蚊燈是利用蚊子的趨光性，以燈管誘捕蚊子接觸網面，並用高壓電擊網絲，瞬間使蚊子燒焦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捕蚊燈最好擺放在高於膝蓋的地方， 最好常常改變放置地點，隱蔽的角落、桌下是最好的地方。 使用捕蚊燈時，其他室內光源要統統關掉，因為蚊子被干擾，就無法感受捕蚊燈的光源，捕蚊效果也將大減。資料來源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:http://tw.knowledge.yahoo.com/question/</a:t>
            </a:r>
            <a:r>
              <a:rPr lang="en-US" altLang="zh-TW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question?qid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=1510042501456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4133792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許多種類的雌蚊為了產卵及繁殖後代，必須吸取其他動物的血液。因此，吸血</a:t>
            </a:r>
            <a:r>
              <a:rPr lang="zh-TW" altLang="en-US" dirty="0" smtClean="0">
                <a:solidFill>
                  <a:schemeClr val="tx1"/>
                </a:solidFill>
              </a:rPr>
              <a:t>昆蟲在</a:t>
            </a:r>
            <a:r>
              <a:rPr lang="zh-TW" altLang="en-US" dirty="0">
                <a:solidFill>
                  <a:schemeClr val="tx1"/>
                </a:solidFill>
              </a:rPr>
              <a:t>口器等外部形態上特化成像針一樣的刺吸式口器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6600" dirty="0">
                <a:latin typeface="華康古意雞體" pitchFamily="81" charset="-120"/>
                <a:ea typeface="華康古意雞體" pitchFamily="81" charset="-120"/>
              </a:rPr>
              <a:t>蚊子為什麼要吸血？</a:t>
            </a:r>
          </a:p>
          <a:p>
            <a:endParaRPr lang="zh-TW" altLang="en-US" dirty="0">
              <a:latin typeface="華康古意雞體" pitchFamily="81" charset="-120"/>
              <a:ea typeface="華康古意雞體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0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882760"/>
          </a:xfrm>
        </p:spPr>
        <p:txBody>
          <a:bodyPr>
            <a:normAutofit/>
          </a:bodyPr>
          <a:lstStyle/>
          <a:p>
            <a:r>
              <a:rPr lang="zh-TW" altLang="en-US" sz="10600" dirty="0" smtClean="0">
                <a:solidFill>
                  <a:schemeClr val="accent4">
                    <a:lumMod val="50000"/>
                  </a:schemeClr>
                </a:solidFill>
              </a:rPr>
              <a:t>謝謝觀賞</a:t>
            </a:r>
            <a:endParaRPr lang="zh-TW" altLang="en-US" sz="10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271</Words>
  <Application>Microsoft Office PowerPoint</Application>
  <PresentationFormat>如螢幕大小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波形</vt:lpstr>
      <vt:lpstr>登革熱知多少?</vt:lpstr>
      <vt:lpstr>平常隨處可見的蚊子</vt:lpstr>
      <vt:lpstr>別跑!!!!!</vt:lpstr>
      <vt:lpstr>對付蚊子 </vt:lpstr>
      <vt:lpstr>許多種類的雌蚊為了產卵及繁殖後代，必須吸取其他動物的血液。因此，吸血昆蟲在口器等外部形態上特化成像針一樣的刺吸式口器</vt:lpstr>
      <vt:lpstr>謝謝觀賞</vt:lpstr>
    </vt:vector>
  </TitlesOfParts>
  <Company>MyPC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登革熱知多少?</dc:title>
  <dc:creator>WinXP</dc:creator>
  <cp:lastModifiedBy>WinXP</cp:lastModifiedBy>
  <cp:revision>5</cp:revision>
  <dcterms:created xsi:type="dcterms:W3CDTF">2012-11-09T00:10:02Z</dcterms:created>
  <dcterms:modified xsi:type="dcterms:W3CDTF">2012-11-09T01:02:45Z</dcterms:modified>
</cp:coreProperties>
</file>