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3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5D16A-D507-4DBE-B148-FA4EF1573717}" type="datetimeFigureOut">
              <a:rPr lang="zh-TW" altLang="en-US" smtClean="0"/>
              <a:t>2015/9/18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B6F4A-A28D-4A82-B934-0FE399313CE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74051" y="59640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rgbClr val="0070C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防止登革熱</a:t>
            </a:r>
            <a:endParaRPr lang="zh-TW" altLang="en-US" sz="7200" dirty="0">
              <a:solidFill>
                <a:srgbClr val="0070C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973724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istrator\AppData\Local\Microsoft\Windows\Temporary Internet Files\Content.IE5\6IPDZ01Z\Cute-Cloud-with-Rainbo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3321"/>
            <a:ext cx="2362082" cy="20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1720" y="23397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最</a:t>
            </a:r>
            <a:r>
              <a:rPr lang="zh-TW" altLang="en-US" sz="3600" dirty="0" smtClean="0">
                <a:solidFill>
                  <a:srgbClr val="00206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後跟大家說喔</a:t>
            </a:r>
            <a:r>
              <a:rPr lang="en-US" altLang="zh-TW" sz="3600" dirty="0" smtClean="0">
                <a:solidFill>
                  <a:srgbClr val="00206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~~~~~~</a:t>
            </a:r>
            <a:endParaRPr lang="zh-TW" altLang="en-US" sz="3600" dirty="0">
              <a:solidFill>
                <a:srgbClr val="00206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90" y="8803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由於目前沒有特效藥物可治療登革熱，所以感染登革熱的患者，一定要聽從醫師的囑咐，多休息、多喝水、適時服用退燒藥，通常在感染後兩週左右可自行痊癒。</a:t>
            </a:r>
          </a:p>
          <a:p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此外，對於登革熱重症病患應安排住院，適時的介入措施，提供完整嚴密及持續的照護，可將死亡率從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20%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以上降到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1%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以下。</a:t>
            </a: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19295"/>
            <a:ext cx="7272808" cy="39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0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登革熱又叫典型登革熱或原發性登革熱，係由蚊子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(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埃及斑蚊</a:t>
            </a:r>
            <a:r>
              <a:rPr lang="en-US" altLang="zh-TW" sz="2400" i="1" dirty="0" err="1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Aedes</a:t>
            </a:r>
            <a:r>
              <a:rPr lang="en-US" altLang="zh-TW" sz="2400" i="1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 </a:t>
            </a:r>
            <a:r>
              <a:rPr lang="en-US" altLang="zh-TW" sz="2400" i="1" dirty="0" err="1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aegypti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 或白線斑蚊</a:t>
            </a:r>
            <a:r>
              <a:rPr lang="en-US" altLang="zh-TW" sz="2400" i="1" dirty="0" err="1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Aedes</a:t>
            </a:r>
            <a:r>
              <a:rPr lang="en-US" altLang="zh-TW" sz="2400" i="1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 </a:t>
            </a:r>
            <a:r>
              <a:rPr lang="en-US" altLang="zh-TW" sz="2400" i="1" dirty="0" err="1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albopictus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)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傳播的急性病毒性熱疾，而以高熱、頭部、肌肉、骨頭、關節的奇痛，後跟窩痛以及發疹為主要症狀。因為其感染對象、症狀以及預後與原來的登革熱顯然不同，所以稱出血性登革熱，或登革休克徵候群，也有續發性登革熱之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1" y="2312916"/>
            <a:ext cx="3648910" cy="43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21484"/>
            <a:ext cx="49685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人被帶有登革病毒的病媒蚊叮吮而受到感染。台灣重要的病媒蚊為埃及斑蚊及白線斑蚊。病媒蚊經叮咬病毒血症期的病患</a:t>
            </a:r>
            <a:r>
              <a:rPr lang="en-US" altLang="zh-TW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8</a:t>
            </a:r>
            <a:r>
              <a:rPr lang="zh-TW" altLang="en-US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－</a:t>
            </a:r>
            <a:r>
              <a:rPr lang="en-US" altLang="zh-TW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12</a:t>
            </a:r>
            <a:r>
              <a:rPr lang="zh-TW" altLang="en-US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天後，則具有終生傳染病毒的能力，其時期可能長達幾個月約３～</a:t>
            </a:r>
            <a:r>
              <a:rPr lang="en-US" altLang="zh-TW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14</a:t>
            </a:r>
            <a:r>
              <a:rPr lang="zh-TW" altLang="en-US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天，通常約７～</a:t>
            </a:r>
            <a:r>
              <a:rPr lang="en-US" altLang="zh-TW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10</a:t>
            </a:r>
            <a:r>
              <a:rPr lang="zh-TW" altLang="en-US" sz="2400" dirty="0">
                <a:solidFill>
                  <a:srgbClr val="7030A0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天</a:t>
            </a:r>
            <a:endParaRPr lang="zh-TW" altLang="en-US" sz="2400" dirty="0">
              <a:solidFill>
                <a:srgbClr val="7030A0"/>
              </a:solidFill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569660"/>
            <a:ext cx="4829638" cy="4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94" y="1916832"/>
            <a:ext cx="4144106" cy="40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登革熱之傳播須經由具有感染力之病媒蚊叮咬，人不會直接傳染給人。病人在發病前一天及發病後約５天內，血液裡就會有病毒，此時期若蚊蟲吸取病人的血液，病毒會在蚊體內繁殖，經８～</a:t>
            </a:r>
            <a:r>
              <a:rPr lang="en-US" altLang="zh-TW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12</a:t>
            </a:r>
            <a:r>
              <a:rPr lang="zh-TW" altLang="en-US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日後蚊蟲才有感染力。此後其終生皆具傳染力。病媒蚊如在氣溫攝氏</a:t>
            </a:r>
            <a:r>
              <a:rPr lang="en-US" altLang="zh-TW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18</a:t>
            </a:r>
            <a:r>
              <a:rPr lang="zh-TW" altLang="en-US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度以下，吸取含有病毒之血液時，病毒並不會在蚊體內繁殖，故不具感染性。在高溫下已具有感染力之蚊蟲，如置於溫度攝氏</a:t>
            </a:r>
            <a:r>
              <a:rPr lang="en-US" altLang="zh-TW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18</a:t>
            </a:r>
            <a:r>
              <a:rPr lang="zh-TW" altLang="en-US" sz="2400" dirty="0" smtClean="0">
                <a:latin typeface="華康古意雞體" panose="040B0C09000000000000" pitchFamily="81" charset="-120"/>
                <a:ea typeface="華康古意雞體" panose="040B0C09000000000000" pitchFamily="81" charset="-120"/>
              </a:rPr>
              <a:t>度以下，將會喪失感染性，但如再度置於高溫時會恢復傳染性</a:t>
            </a:r>
            <a:r>
              <a:rPr lang="zh-TW" altLang="en-US" sz="2400" dirty="0" smtClean="0"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。 </a:t>
            </a:r>
            <a:endParaRPr lang="zh-TW" altLang="en-US" sz="2400" dirty="0"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" y="2852936"/>
            <a:ext cx="5061107" cy="35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32" y="2996952"/>
            <a:ext cx="330649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41651" y="241311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怎樣是得了登革熱</a:t>
            </a:r>
            <a:r>
              <a:rPr lang="en-US" altLang="zh-TW" sz="3600" dirty="0" smtClean="0">
                <a:solidFill>
                  <a:srgbClr val="FF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???</a:t>
            </a:r>
            <a:endParaRPr lang="zh-TW" altLang="en-US" sz="3600" dirty="0">
              <a:solidFill>
                <a:srgbClr val="FF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764704"/>
            <a:ext cx="7075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一 、 臨 床 特 徵</a:t>
            </a:r>
          </a:p>
          <a:p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典 型 登 革 熱 的 病 患 至 少 具 有 ：  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1.      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三 天 以 上 的 病 歷 。  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2.      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高 燒 或 惡 寒 。  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3.      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發 疹 。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4.      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多情雙魚體(P)" panose="020F0C00000000000000" pitchFamily="34" charset="-120"/>
                <a:ea typeface="華康多情雙魚體(P)" panose="020F0C00000000000000" pitchFamily="34" charset="-120"/>
              </a:rPr>
              <a:t>因 疼 痛 以 及 倦 怠 而 無 法 工 作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984"/>
            <a:ext cx="902842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26064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  <a:latin typeface="華康竹風體W4(P)" panose="03000400000000000000" pitchFamily="66" charset="-120"/>
                <a:ea typeface="華康竹風體W4(P)" panose="03000400000000000000" pitchFamily="66" charset="-120"/>
              </a:rPr>
              <a:t>高燒，肌肉及關節的奇痛，後眼窩痛以及發疹，潛伏期５－８天，死亡率不到１％。另一種出血性登革熱的死亡率可高達５０％，尤其是兒童。因無特效藥，如發生矢休克，應即迅速送醫，減少死亡可能性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  <a:latin typeface="華康竹風體W4(P)" panose="03000400000000000000" pitchFamily="66" charset="-120"/>
              <a:ea typeface="華康竹風體W4(P)" panose="03000400000000000000" pitchFamily="66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5" y="2160641"/>
            <a:ext cx="3991530" cy="3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31" y="2492896"/>
            <a:ext cx="475649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3611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1.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避免每天早上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9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時至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10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時及下午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4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至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5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時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(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登革熱病媒蚊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--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白線斑蚊、埃及斑蚊出沒頻繁時段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)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到戶外公共場所之樹蔭、草叢、涼亭等陰暗處逗留。 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2.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著淡色長袖衣褲、裸露處塗忌避劑。 </a:t>
            </a:r>
          </a:p>
          <a:p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3.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午睡時掛蚊帳。 </a:t>
            </a:r>
            <a:endParaRPr lang="zh-TW" altLang="en-US" sz="2400" dirty="0">
              <a:solidFill>
                <a:schemeClr val="accent4">
                  <a:lumMod val="75000"/>
                </a:schemeClr>
              </a:solidFill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00805"/>
            <a:ext cx="6778526" cy="48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128" y="85275"/>
            <a:ext cx="9036496" cy="2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登革熱最早是在西元ｌ７７９年由</a:t>
            </a:r>
            <a:r>
              <a:rPr lang="en-US" altLang="zh-TW" sz="24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David </a:t>
            </a:r>
            <a:r>
              <a:rPr lang="en-US" altLang="zh-TW" sz="2400" dirty="0" err="1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Bylon</a:t>
            </a:r>
            <a:r>
              <a:rPr lang="zh-TW" altLang="en-US" sz="24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爪哇島首先描述。由於可引起很厲害的高燒及肌肉疼痛，猶如裂骨一般，又俗稱「斷骨熱」或「天狗熱」。不同於腸病毒的人對人的傳染，它必須藉由「蚊子」叮咬患者，成為病媒蚊，當病媒蚊再叮咬健康的人，才會使人致病。所以此病多分布在熱帶及亞熱帶蚊子易滋生的地區，尤其以東南亞、非洲及印度為最多台灣中南部夏季酷熱也易成為疫區。</a:t>
            </a:r>
            <a:endParaRPr lang="zh-TW" altLang="en-US" sz="2400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" y="2636912"/>
            <a:ext cx="4762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8442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66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7030A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很不幸到目前這個答案是否定的，醫界可說束手無策，只能給予患者</a:t>
            </a:r>
            <a:r>
              <a:rPr lang="zh-TW" altLang="zh-TW" sz="2400" b="1" dirty="0">
                <a:solidFill>
                  <a:srgbClr val="7030A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支</a:t>
            </a:r>
            <a:r>
              <a:rPr lang="zh-TW" altLang="zh-TW" sz="2400" dirty="0">
                <a:solidFill>
                  <a:srgbClr val="7030A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持性療法，舒緩症狀、減輕病人痛苦，補充體液防止休克及脫水而已，也無有效疫苗可用，一切須賴病人的免疫力來復原。幸運的是，若非出血性登革熱絕大部份病人可完全痊癒，不會有任何後遺症。但若不幸是出血性登革熱，則宜把握治療關鍵時刻，大約是燒將退或退燒後的２４至４８小時內請與醫師密切合作</a:t>
            </a:r>
            <a:r>
              <a:rPr lang="zh-TW" altLang="zh-TW" sz="2400" b="1" dirty="0">
                <a:solidFill>
                  <a:srgbClr val="7030A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，</a:t>
            </a:r>
            <a:r>
              <a:rPr lang="zh-TW" altLang="zh-TW" sz="2400" dirty="0">
                <a:solidFill>
                  <a:srgbClr val="7030A0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以渡過最危險的出血休克期</a:t>
            </a:r>
            <a:endParaRPr lang="zh-TW" altLang="en-US" sz="2400" dirty="0">
              <a:solidFill>
                <a:srgbClr val="7030A0"/>
              </a:solidFill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4295"/>
            <a:ext cx="4176688" cy="41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4295"/>
            <a:ext cx="4788024" cy="41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831</Words>
  <Application>Microsoft Office PowerPoint</Application>
  <PresentationFormat>如螢幕大小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</dc:creator>
  <cp:lastModifiedBy>P</cp:lastModifiedBy>
  <cp:revision>6</cp:revision>
  <dcterms:created xsi:type="dcterms:W3CDTF">2015-09-18T00:02:00Z</dcterms:created>
  <dcterms:modified xsi:type="dcterms:W3CDTF">2015-09-18T01:02:30Z</dcterms:modified>
</cp:coreProperties>
</file>