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23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2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2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0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9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7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87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71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93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89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2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FE05-E515-4755-820A-3AFDA1552C9F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CBB3-8C18-4364-B465-13B8153293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72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>
                <a:solidFill>
                  <a:schemeClr val="accent1"/>
                </a:solidFill>
              </a:rPr>
              <a:t>桃園捷運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15789"/>
            <a:ext cx="9144000" cy="282153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捷運會經過富岡、楊梅、埔新、平鎮、中原大學、內壢、永豐 、民光、大興西路。          </a:t>
            </a:r>
            <a:r>
              <a:rPr lang="en-US" altLang="zh-TW" dirty="0" smtClean="0">
                <a:solidFill>
                  <a:srgbClr val="7030A0"/>
                </a:solidFill>
              </a:rPr>
              <a:t>https://youtu.be/xM5zRErTkb0</a:t>
            </a:r>
            <a:r>
              <a:rPr lang="zh-TW" altLang="en-US" dirty="0" smtClean="0">
                <a:solidFill>
                  <a:srgbClr val="7030A0"/>
                </a:solidFill>
              </a:rPr>
              <a:t> 網址                  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028" name="Picture 4" descr="[​IMG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767788" y="916537"/>
            <a:ext cx="95064" cy="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05" y="0"/>
            <a:ext cx="4581295" cy="3054024"/>
          </a:xfrm>
          <a:prstGeom prst="rect">
            <a:avLst/>
          </a:prstGeom>
        </p:spPr>
      </p:pic>
      <p:pic>
        <p:nvPicPr>
          <p:cNvPr id="1030" name="Picture 6" descr="「桃園捷運表格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" y="4491010"/>
            <a:ext cx="6859859" cy="50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桃園捷運表格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499225"/>
            <a:ext cx="18288000" cy="135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價格</a:t>
            </a:r>
            <a:r>
              <a:rPr lang="zh-TW" altLang="en-US" dirty="0"/>
              <a:t>表</a:t>
            </a:r>
          </a:p>
        </p:txBody>
      </p:sp>
      <p:pic>
        <p:nvPicPr>
          <p:cNvPr id="3074" name="Picture 2" descr="「桃園捷運表格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5" y="1330037"/>
            <a:ext cx="8616492" cy="63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價格</a:t>
            </a:r>
            <a:r>
              <a:rPr lang="zh-TW" altLang="en-US" dirty="0"/>
              <a:t>表</a:t>
            </a:r>
          </a:p>
        </p:txBody>
      </p:sp>
      <p:pic>
        <p:nvPicPr>
          <p:cNvPr id="3074" name="Picture 2" descr="「桃園捷運表格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5" y="1330037"/>
            <a:ext cx="8616492" cy="63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0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價格</a:t>
            </a:r>
            <a:r>
              <a:rPr lang="zh-TW" altLang="en-US" dirty="0"/>
              <a:t>表</a:t>
            </a:r>
          </a:p>
        </p:txBody>
      </p:sp>
      <p:pic>
        <p:nvPicPr>
          <p:cNvPr id="3074" name="Picture 2" descr="「桃園捷運表格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5" y="1330037"/>
            <a:ext cx="8616492" cy="63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7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 桃園捷運</vt:lpstr>
      <vt:lpstr>PowerPoint 簡報</vt:lpstr>
      <vt:lpstr>                                價格表</vt:lpstr>
      <vt:lpstr>                                價格表</vt:lpstr>
      <vt:lpstr>                                價格表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桃園捷運</dc:title>
  <dc:creator>user</dc:creator>
  <cp:lastModifiedBy>user</cp:lastModifiedBy>
  <cp:revision>6</cp:revision>
  <dcterms:created xsi:type="dcterms:W3CDTF">2017-09-29T00:22:52Z</dcterms:created>
  <dcterms:modified xsi:type="dcterms:W3CDTF">2017-09-29T01:06:27Z</dcterms:modified>
</cp:coreProperties>
</file>