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77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73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235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4194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27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113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994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226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15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74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6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910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15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12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164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91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04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8EC208C-8754-4CCB-BCDA-9FFC34FC1095}" type="datetimeFigureOut">
              <a:rPr lang="zh-TW" altLang="en-US" smtClean="0"/>
              <a:t>2017/9/29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2C97810-82B1-42B7-93F0-5DCDC2337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337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桃園捷運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細明體_HKSCS-ExtB" panose="02020500000000000000" pitchFamily="18" charset="-120"/>
                <a:ea typeface="細明體_HKSCS-ExtB" panose="02020500000000000000" pitchFamily="18" charset="-120"/>
              </a:rPr>
              <a:t>捷運圖片</a:t>
            </a:r>
            <a:endParaRPr lang="zh-TW" altLang="en-US" sz="3600" dirty="0">
              <a:latin typeface="細明體_HKSCS-ExtB" panose="02020500000000000000" pitchFamily="18" charset="-120"/>
              <a:ea typeface="細明體_HKSCS-ExtB" panose="02020500000000000000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938" y="3981153"/>
            <a:ext cx="3137284" cy="248432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65" y="417664"/>
            <a:ext cx="3458094" cy="275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1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1998</a:t>
            </a:r>
            <a:r>
              <a:rPr lang="zh-TW" altLang="en-US" dirty="0"/>
              <a:t>年，中華民國實施精省政策，交通部高速鐵路工程局於</a:t>
            </a:r>
            <a:r>
              <a:rPr lang="en-US" altLang="zh-TW" dirty="0"/>
              <a:t>1999</a:t>
            </a:r>
            <a:r>
              <a:rPr lang="zh-TW" altLang="en-US" dirty="0"/>
              <a:t>年接辦原先臺灣省政府負責的捷運系統與捷運建設規畫業務</a:t>
            </a:r>
            <a:r>
              <a:rPr lang="en-US" altLang="zh-TW" dirty="0"/>
              <a:t>[20]</a:t>
            </a:r>
            <a:r>
              <a:rPr lang="zh-TW" altLang="en-US" dirty="0"/>
              <a:t>，於</a:t>
            </a:r>
            <a:r>
              <a:rPr lang="en-US" altLang="zh-TW" dirty="0"/>
              <a:t>2000</a:t>
            </a:r>
            <a:r>
              <a:rPr lang="zh-TW" altLang="en-US" dirty="0"/>
              <a:t>年完成</a:t>
            </a:r>
            <a:r>
              <a:rPr lang="en-US" altLang="zh-TW" dirty="0"/>
              <a:t>《</a:t>
            </a:r>
            <a:r>
              <a:rPr lang="zh-TW" altLang="en-US" dirty="0"/>
              <a:t>桃園都會區大眾捷運系統規劃報告</a:t>
            </a:r>
            <a:r>
              <a:rPr lang="en-US" altLang="zh-TW" dirty="0"/>
              <a:t>》</a:t>
            </a:r>
            <a:r>
              <a:rPr lang="zh-TW" altLang="en-US" dirty="0"/>
              <a:t>，桃園都會區大眾</a:t>
            </a:r>
            <a:r>
              <a:rPr lang="zh-TW" altLang="en-US" dirty="0" smtClean="0"/>
              <a:t>捷運系統規畫由藍線</a:t>
            </a:r>
            <a:r>
              <a:rPr lang="en-US" altLang="zh-TW" dirty="0" smtClean="0"/>
              <a:t>,</a:t>
            </a:r>
            <a:r>
              <a:rPr lang="zh-TW" altLang="en-US" dirty="0" smtClean="0"/>
              <a:t>紅線及綠線組成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4212" y="727364"/>
            <a:ext cx="8534400" cy="3615267"/>
          </a:xfrm>
        </p:spPr>
        <p:txBody>
          <a:bodyPr/>
          <a:lstStyle/>
          <a:p>
            <a:r>
              <a:rPr lang="zh-TW" altLang="en-US" dirty="0" smtClean="0"/>
              <a:t>捷運介紹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11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</TotalTime>
  <Words>71</Words>
  <Application>Microsoft Office PowerPoint</Application>
  <PresentationFormat>寬螢幕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細明體_HKSCS-ExtB</vt:lpstr>
      <vt:lpstr>微軟正黑體</vt:lpstr>
      <vt:lpstr>標楷體</vt:lpstr>
      <vt:lpstr>Century Gothic</vt:lpstr>
      <vt:lpstr>Wingdings 3</vt:lpstr>
      <vt:lpstr>切割線</vt:lpstr>
      <vt:lpstr>桃園捷運</vt:lpstr>
      <vt:lpstr>1998年，中華民國實施精省政策，交通部高速鐵路工程局於1999年接辦原先臺灣省政府負責的捷運系統與捷運建設規畫業務[20]，於2000年完成《桃園都會區大眾捷運系統規劃報告》，桃園都會區大眾捷運系統規畫由藍線,紅線及綠線組成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桃園捷運</dc:title>
  <dc:creator>user</dc:creator>
  <cp:lastModifiedBy>user</cp:lastModifiedBy>
  <cp:revision>3</cp:revision>
  <dcterms:created xsi:type="dcterms:W3CDTF">2017-09-29T00:14:14Z</dcterms:created>
  <dcterms:modified xsi:type="dcterms:W3CDTF">2017-09-29T00:34:12Z</dcterms:modified>
</cp:coreProperties>
</file>