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3E0-EE35-4075-9C18-D043F01E5E35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9FE-3457-4835-8B86-3B29C7692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72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3E0-EE35-4075-9C18-D043F01E5E35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9FE-3457-4835-8B86-3B29C7692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95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3E0-EE35-4075-9C18-D043F01E5E35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9FE-3457-4835-8B86-3B29C7692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8483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3E0-EE35-4075-9C18-D043F01E5E35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9FE-3457-4835-8B86-3B29C7692C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5662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3E0-EE35-4075-9C18-D043F01E5E35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9FE-3457-4835-8B86-3B29C7692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46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3E0-EE35-4075-9C18-D043F01E5E35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9FE-3457-4835-8B86-3B29C7692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06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3E0-EE35-4075-9C18-D043F01E5E35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9FE-3457-4835-8B86-3B29C7692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800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3E0-EE35-4075-9C18-D043F01E5E35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9FE-3457-4835-8B86-3B29C7692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751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3E0-EE35-4075-9C18-D043F01E5E35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9FE-3457-4835-8B86-3B29C7692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5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3E0-EE35-4075-9C18-D043F01E5E35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9FE-3457-4835-8B86-3B29C7692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97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3E0-EE35-4075-9C18-D043F01E5E35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9FE-3457-4835-8B86-3B29C7692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17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3E0-EE35-4075-9C18-D043F01E5E35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9FE-3457-4835-8B86-3B29C7692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44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3E0-EE35-4075-9C18-D043F01E5E35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9FE-3457-4835-8B86-3B29C7692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56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3E0-EE35-4075-9C18-D043F01E5E35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9FE-3457-4835-8B86-3B29C7692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46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3E0-EE35-4075-9C18-D043F01E5E35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9FE-3457-4835-8B86-3B29C7692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5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3E0-EE35-4075-9C18-D043F01E5E35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9FE-3457-4835-8B86-3B29C7692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33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3E0-EE35-4075-9C18-D043F01E5E35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9FE-3457-4835-8B86-3B29C7692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50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B42B3E0-EE35-4075-9C18-D043F01E5E35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B369FE-3457-4835-8B86-3B29C7692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79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6%A9%9F%E5%A0%B4%E8%81%AF%E7%B5%A1%E8%BB%8C%E9%81%93%E7%B3%BB%E7%B5%B1" TargetMode="External"/><Relationship Id="rId13" Type="http://schemas.openxmlformats.org/officeDocument/2006/relationships/hyperlink" Target="https://zh.wikipedia.org/wiki/%E6%A1%83%E5%9C%92%E5%9C%8B%E9%9A%9B%E6%A9%9F%E5%A0%B4%E6%8D%B7%E9%81%8B#cite_note-7" TargetMode="External"/><Relationship Id="rId3" Type="http://schemas.openxmlformats.org/officeDocument/2006/relationships/hyperlink" Target="https://zh.wikipedia.org/wiki/%E8%87%BA%E5%8C%97%E5%B8%82" TargetMode="External"/><Relationship Id="rId7" Type="http://schemas.openxmlformats.org/officeDocument/2006/relationships/hyperlink" Target="https://zh.wikipedia.org/wiki/%E6%A1%83%E5%9C%92%E6%8D%B7%E9%81%8B" TargetMode="External"/><Relationship Id="rId12" Type="http://schemas.openxmlformats.org/officeDocument/2006/relationships/hyperlink" Target="https://zh.wikipedia.org/wiki/%E7%84%A1%E7%B7%9A%E5%85%85%E9%9B%BB" TargetMode="External"/><Relationship Id="rId2" Type="http://schemas.openxmlformats.org/officeDocument/2006/relationships/hyperlink" Target="https://zh.wikipedia.org/wiki/%E6%A1%83%E5%9C%92%E5%9C%8B%E9%9A%9B%E6%A9%9F%E5%A0%B4%E6%8D%B7%E9%81%8B#cite_note-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6%8D%B7%E9%81%8B" TargetMode="External"/><Relationship Id="rId11" Type="http://schemas.openxmlformats.org/officeDocument/2006/relationships/hyperlink" Target="https://zh.wikipedia.org/wiki/Wi-Fi" TargetMode="External"/><Relationship Id="rId5" Type="http://schemas.openxmlformats.org/officeDocument/2006/relationships/hyperlink" Target="https://zh.wikipedia.org/wiki/%E6%A1%83%E5%9C%92%E5%B8%82" TargetMode="External"/><Relationship Id="rId10" Type="http://schemas.openxmlformats.org/officeDocument/2006/relationships/hyperlink" Target="https://zh.wikipedia.org/wiki/%E5%9F%8E%E5%B8%82%E8%BB%8C%E9%81%93%E4%BA%A4%E9%80%9A" TargetMode="External"/><Relationship Id="rId4" Type="http://schemas.openxmlformats.org/officeDocument/2006/relationships/hyperlink" Target="https://zh.wikipedia.org/wiki/%E6%96%B0%E5%8C%97%E5%B8%82" TargetMode="External"/><Relationship Id="rId9" Type="http://schemas.openxmlformats.org/officeDocument/2006/relationships/hyperlink" Target="https://zh.wikipedia.org/wiki/%E6%A1%83%E5%9C%92%E5%9C%8B%E9%9A%9B%E6%A9%9F%E5%A0%B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iaqlZ5DLs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357264" cy="1417477"/>
          </a:xfrm>
        </p:spPr>
        <p:txBody>
          <a:bodyPr>
            <a:normAutofit/>
          </a:bodyPr>
          <a:lstStyle/>
          <a:p>
            <a:r>
              <a:rPr lang="zh-TW" altLang="en-US" sz="8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桃園捷運</a:t>
            </a:r>
            <a:endParaRPr lang="zh-TW" altLang="en-US" sz="8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65173"/>
            <a:ext cx="3857105" cy="289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機捷路線圖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「桃園 捷運路線圖」的圖片搜尋結果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2" y="2275523"/>
            <a:ext cx="7551880" cy="44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4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01941"/>
          </a:xfrm>
        </p:spPr>
        <p:txBody>
          <a:bodyPr>
            <a:noAutofit/>
          </a:bodyPr>
          <a:lstStyle/>
          <a:p>
            <a:r>
              <a:rPr lang="zh-TW" altLang="en-US" sz="2400" b="1" dirty="0"/>
              <a:t>桃園機場捷運</a:t>
            </a:r>
            <a:r>
              <a:rPr lang="zh-TW" altLang="en-US" sz="2400" dirty="0"/>
              <a:t>（英語：</a:t>
            </a:r>
            <a:r>
              <a:rPr lang="en-US" altLang="zh-TW" sz="2400" b="1" dirty="0"/>
              <a:t>Taoyuan Airport MRT</a:t>
            </a:r>
            <a:r>
              <a:rPr lang="zh-TW" altLang="en-US" sz="2400" dirty="0"/>
              <a:t>），通常又稱為</a:t>
            </a:r>
            <a:r>
              <a:rPr lang="zh-TW" altLang="en-US" sz="2400" b="1" dirty="0"/>
              <a:t>機場捷運</a:t>
            </a:r>
            <a:r>
              <a:rPr lang="en-US" altLang="zh-TW" sz="2400" baseline="30000" dirty="0">
                <a:hlinkClick r:id="rId2"/>
              </a:rPr>
              <a:t>[b]</a:t>
            </a:r>
            <a:r>
              <a:rPr lang="zh-TW" altLang="en-US" sz="2400" dirty="0"/>
              <a:t>，是橫跨臺灣</a:t>
            </a:r>
            <a:r>
              <a:rPr lang="zh-TW" altLang="en-US" sz="2400" dirty="0">
                <a:hlinkClick r:id="rId3" tooltip="臺北市"/>
              </a:rPr>
              <a:t>臺北市</a:t>
            </a:r>
            <a:r>
              <a:rPr lang="zh-TW" altLang="en-US" sz="2400" dirty="0"/>
              <a:t>、</a:t>
            </a:r>
            <a:r>
              <a:rPr lang="zh-TW" altLang="en-US" sz="2400" dirty="0">
                <a:hlinkClick r:id="rId4" tooltip="新北市"/>
              </a:rPr>
              <a:t>新北市</a:t>
            </a:r>
            <a:r>
              <a:rPr lang="zh-TW" altLang="en-US" sz="2400" dirty="0"/>
              <a:t>、</a:t>
            </a:r>
            <a:r>
              <a:rPr lang="zh-TW" altLang="en-US" sz="2400" dirty="0">
                <a:hlinkClick r:id="rId5" tooltip="桃園市"/>
              </a:rPr>
              <a:t>桃園市</a:t>
            </a:r>
            <a:r>
              <a:rPr lang="zh-TW" altLang="en-US" sz="2400" dirty="0"/>
              <a:t>的</a:t>
            </a:r>
            <a:r>
              <a:rPr lang="zh-TW" altLang="en-US" sz="2400" dirty="0">
                <a:hlinkClick r:id="rId6" tooltip="捷運"/>
              </a:rPr>
              <a:t>捷運</a:t>
            </a:r>
            <a:r>
              <a:rPr lang="zh-TW" altLang="en-US" sz="2400" dirty="0"/>
              <a:t>線，也是</a:t>
            </a:r>
            <a:r>
              <a:rPr lang="zh-TW" altLang="en-US" sz="2400" dirty="0">
                <a:hlinkClick r:id="rId7" tooltip="桃園捷運"/>
              </a:rPr>
              <a:t>桃園捷運</a:t>
            </a:r>
            <a:r>
              <a:rPr lang="zh-TW" altLang="en-US" sz="2400" dirty="0"/>
              <a:t>公司首條營運路線，為臺灣第一個以提供</a:t>
            </a:r>
            <a:r>
              <a:rPr lang="zh-TW" altLang="en-US" sz="2400" dirty="0">
                <a:hlinkClick r:id="rId8" tooltip="機場聯絡軌道系統"/>
              </a:rPr>
              <a:t>機場聯外交通</a:t>
            </a:r>
            <a:r>
              <a:rPr lang="zh-TW" altLang="en-US" sz="2400" dirty="0"/>
              <a:t>為主要目的之捷運線、第一條有非每站停靠的營運模式的捷運線，不僅服務</a:t>
            </a:r>
            <a:r>
              <a:rPr lang="zh-TW" altLang="en-US" sz="2400" dirty="0">
                <a:hlinkClick r:id="rId9" tooltip="桃園國際機場"/>
              </a:rPr>
              <a:t>桃園國際機場</a:t>
            </a:r>
            <a:r>
              <a:rPr lang="zh-TW" altLang="en-US" sz="2400" dirty="0"/>
              <a:t>之聯外交通，也兼具一般捷運系統的</a:t>
            </a:r>
            <a:r>
              <a:rPr lang="zh-TW" altLang="en-US" sz="2400" dirty="0">
                <a:hlinkClick r:id="rId10" tooltip="城市軌道交通"/>
              </a:rPr>
              <a:t>城際運輸及通勤</a:t>
            </a:r>
            <a:r>
              <a:rPr lang="zh-TW" altLang="en-US" sz="2400" dirty="0"/>
              <a:t>功能、往返臺北、三重、新莊、泰山、林口、大園、高鐵桃園、中壢等地，營運長度</a:t>
            </a:r>
            <a:r>
              <a:rPr lang="en-US" altLang="zh-TW" sz="2400" dirty="0"/>
              <a:t>51.03</a:t>
            </a:r>
            <a:r>
              <a:rPr lang="zh-TW" altLang="en-US" sz="2400" dirty="0"/>
              <a:t>公里，</a:t>
            </a:r>
            <a:r>
              <a:rPr lang="en-US" altLang="zh-TW" sz="2400" dirty="0"/>
              <a:t>2017</a:t>
            </a:r>
            <a:r>
              <a:rPr lang="zh-TW" altLang="en-US" sz="2400" dirty="0"/>
              <a:t>年</a:t>
            </a:r>
            <a:r>
              <a:rPr lang="en-US" altLang="zh-TW" sz="2400" dirty="0"/>
              <a:t>2</a:t>
            </a:r>
            <a:r>
              <a:rPr lang="zh-TW" altLang="en-US" sz="2400" dirty="0"/>
              <a:t>月</a:t>
            </a:r>
            <a:r>
              <a:rPr lang="en-US" altLang="zh-TW" sz="2400" dirty="0"/>
              <a:t>2</a:t>
            </a:r>
            <a:r>
              <a:rPr lang="zh-TW" altLang="en-US" sz="2400" dirty="0"/>
              <a:t>日起開放公眾搭乘，</a:t>
            </a:r>
            <a:r>
              <a:rPr lang="en-US" altLang="zh-TW" sz="2400" dirty="0"/>
              <a:t>3</a:t>
            </a:r>
            <a:r>
              <a:rPr lang="zh-TW" altLang="en-US" sz="2400" dirty="0"/>
              <a:t>月</a:t>
            </a:r>
            <a:r>
              <a:rPr lang="en-US" altLang="zh-TW" sz="2400" dirty="0"/>
              <a:t>2</a:t>
            </a:r>
            <a:r>
              <a:rPr lang="zh-TW" altLang="en-US" sz="2400" dirty="0"/>
              <a:t>日起正式營運，站區及車廂內設有</a:t>
            </a:r>
            <a:r>
              <a:rPr lang="en-US" altLang="zh-TW" sz="2400" dirty="0">
                <a:hlinkClick r:id="rId11" tooltip="Wi-Fi"/>
              </a:rPr>
              <a:t>Wi-Fi</a:t>
            </a:r>
            <a:r>
              <a:rPr lang="zh-TW" altLang="en-US" sz="2400" dirty="0"/>
              <a:t>，除此之外還提供行動裝置充電，列車內</a:t>
            </a:r>
            <a:r>
              <a:rPr lang="zh-TW" altLang="en-US" sz="2400" dirty="0">
                <a:hlinkClick r:id="rId12" tooltip="無線充電"/>
              </a:rPr>
              <a:t>無線充電</a:t>
            </a:r>
            <a:r>
              <a:rPr lang="zh-TW" altLang="en-US" sz="2400" dirty="0"/>
              <a:t>的服務</a:t>
            </a:r>
            <a:r>
              <a:rPr lang="en-US" altLang="zh-TW" sz="2400" baseline="30000" dirty="0">
                <a:hlinkClick r:id="rId13"/>
              </a:rPr>
              <a:t>[5]</a:t>
            </a:r>
            <a:r>
              <a:rPr lang="zh-TW" altLang="en-US" sz="2400" dirty="0"/>
              <a:t>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4439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捷運票價表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https://www.tymetro.com.tw/js/upload/ckfinder/images/original_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738" y="2214694"/>
            <a:ext cx="7722524" cy="464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3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捷運內部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相關圖片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73" y="2214694"/>
            <a:ext cx="7024253" cy="441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5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桃園機場捷運介紹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JiaqlZ5DLs4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25338" y="2468880"/>
            <a:ext cx="5651269" cy="40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桃園機場捷運</a:t>
            </a: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直達車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「桃園機場捷運直達車」的圖片搜尋結果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82" y="2666221"/>
            <a:ext cx="6025050" cy="38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0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桃園機場捷運普通車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52234" y="2483341"/>
            <a:ext cx="6087532" cy="418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8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07064" y="2366963"/>
            <a:ext cx="6777871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60</TotalTime>
  <Words>188</Words>
  <Application>Microsoft Office PowerPoint</Application>
  <PresentationFormat>寬螢幕</PresentationFormat>
  <Paragraphs>10</Paragraphs>
  <Slides>9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新細明體</vt:lpstr>
      <vt:lpstr>Arial</vt:lpstr>
      <vt:lpstr>Tw Cen MT</vt:lpstr>
      <vt:lpstr>小水滴</vt:lpstr>
      <vt:lpstr>桃園捷運</vt:lpstr>
      <vt:lpstr>機捷路線圖</vt:lpstr>
      <vt:lpstr>簡介</vt:lpstr>
      <vt:lpstr>捷運票價表</vt:lpstr>
      <vt:lpstr>捷運內部</vt:lpstr>
      <vt:lpstr>桃園機場捷運介紹</vt:lpstr>
      <vt:lpstr>桃園機場捷運直達車</vt:lpstr>
      <vt:lpstr>桃園機場捷運普通車</vt:lpstr>
      <vt:lpstr>結束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桃園捷運</dc:title>
  <dc:creator>user</dc:creator>
  <cp:lastModifiedBy>user</cp:lastModifiedBy>
  <cp:revision>7</cp:revision>
  <dcterms:created xsi:type="dcterms:W3CDTF">2017-09-29T00:11:32Z</dcterms:created>
  <dcterms:modified xsi:type="dcterms:W3CDTF">2017-09-29T01:11:33Z</dcterms:modified>
</cp:coreProperties>
</file>