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33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BB6D-67E1-401C-B873-CA5F01566EF7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D8FF-9F21-45F4-AE7E-C86A64BF29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100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BB6D-67E1-401C-B873-CA5F01566EF7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D8FF-9F21-45F4-AE7E-C86A64BF29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571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BB6D-67E1-401C-B873-CA5F01566EF7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D8FF-9F21-45F4-AE7E-C86A64BF29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576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BB6D-67E1-401C-B873-CA5F01566EF7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D8FF-9F21-45F4-AE7E-C86A64BF29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86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BB6D-67E1-401C-B873-CA5F01566EF7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D8FF-9F21-45F4-AE7E-C86A64BF29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3722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BB6D-67E1-401C-B873-CA5F01566EF7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D8FF-9F21-45F4-AE7E-C86A64BF29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318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BB6D-67E1-401C-B873-CA5F01566EF7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D8FF-9F21-45F4-AE7E-C86A64BF29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045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BB6D-67E1-401C-B873-CA5F01566EF7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D8FF-9F21-45F4-AE7E-C86A64BF29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562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BB6D-67E1-401C-B873-CA5F01566EF7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D8FF-9F21-45F4-AE7E-C86A64BF29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045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BB6D-67E1-401C-B873-CA5F01566EF7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D8FF-9F21-45F4-AE7E-C86A64BF29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001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BB6D-67E1-401C-B873-CA5F01566EF7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D8FF-9F21-45F4-AE7E-C86A64BF29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381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4BB6D-67E1-401C-B873-CA5F01566EF7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BD8FF-9F21-45F4-AE7E-C86A64BF29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02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3"/>
            <a:ext cx="12192001" cy="6856277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74618" y="1316037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88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桃園捷</a:t>
            </a:r>
            <a:r>
              <a:rPr lang="zh-TW" altLang="en-US" sz="8800" dirty="0">
                <a:latin typeface="SimHei" panose="02010609060101010101" pitchFamily="49" charset="-122"/>
                <a:ea typeface="SimHei" panose="02010609060101010101" pitchFamily="49" charset="-122"/>
              </a:rPr>
              <a:t>運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084" y="3670069"/>
            <a:ext cx="2438400" cy="18764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33553">
            <a:off x="5660967" y="3616036"/>
            <a:ext cx="4255510" cy="126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51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3"/>
            <a:ext cx="12192001" cy="6856277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-1564487" y="333288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6000" dirty="0" smtClean="0">
                <a:solidFill>
                  <a:srgbClr val="002060"/>
                </a:solidFill>
              </a:rPr>
              <a:t>桃園捷運 </a:t>
            </a:r>
            <a:endParaRPr lang="en-US" altLang="zh-TW" sz="6000" dirty="0" smtClean="0">
              <a:solidFill>
                <a:srgbClr val="002060"/>
              </a:solidFill>
            </a:endParaRPr>
          </a:p>
          <a:p>
            <a:r>
              <a:rPr lang="zh-TW" altLang="en-US" sz="6000" dirty="0" smtClean="0">
                <a:solidFill>
                  <a:srgbClr val="002060"/>
                </a:solidFill>
              </a:rPr>
              <a:t> </a:t>
            </a:r>
            <a:r>
              <a:rPr lang="zh-TW" altLang="en-US" sz="4000" dirty="0" smtClean="0">
                <a:solidFill>
                  <a:srgbClr val="00B0F0"/>
                </a:solidFill>
              </a:rPr>
              <a:t>標誌</a:t>
            </a:r>
            <a:endParaRPr lang="zh-TW" altLang="en-US" sz="4000" dirty="0">
              <a:solidFill>
                <a:srgbClr val="00B0F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288" y="1196665"/>
            <a:ext cx="4057650" cy="11239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654" y="2135395"/>
            <a:ext cx="2790825" cy="8001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785" y="3201261"/>
            <a:ext cx="2926562" cy="292656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0834" y="2931163"/>
            <a:ext cx="3143250" cy="29686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43" y="6127823"/>
            <a:ext cx="877900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42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3"/>
            <a:ext cx="12192001" cy="6856277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-1205347" y="382386"/>
            <a:ext cx="7500851" cy="943494"/>
          </a:xfrm>
        </p:spPr>
        <p:txBody>
          <a:bodyPr>
            <a:noAutofit/>
          </a:bodyPr>
          <a:lstStyle/>
          <a:p>
            <a:r>
              <a:rPr lang="zh-TW" altLang="en-US" sz="6000" dirty="0" smtClean="0">
                <a:solidFill>
                  <a:srgbClr val="7030A0"/>
                </a:solidFill>
              </a:rPr>
              <a:t>桃園捷</a:t>
            </a:r>
            <a:r>
              <a:rPr lang="zh-TW" altLang="en-US" sz="6000" dirty="0">
                <a:solidFill>
                  <a:srgbClr val="7030A0"/>
                </a:solidFill>
              </a:rPr>
              <a:t>運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93819">
            <a:off x="519087" y="1769533"/>
            <a:ext cx="5416046" cy="364048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02100">
            <a:off x="6895193" y="1371600"/>
            <a:ext cx="4982164" cy="280246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4" y="6161909"/>
            <a:ext cx="877900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65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3"/>
            <a:ext cx="12192001" cy="6856277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-1205347" y="382386"/>
            <a:ext cx="7500851" cy="943494"/>
          </a:xfrm>
        </p:spPr>
        <p:txBody>
          <a:bodyPr>
            <a:noAutofit/>
          </a:bodyPr>
          <a:lstStyle/>
          <a:p>
            <a:r>
              <a:rPr lang="zh-TW" altLang="en-US" sz="6000" dirty="0" smtClean="0">
                <a:solidFill>
                  <a:srgbClr val="FF3399"/>
                </a:solidFill>
              </a:rPr>
              <a:t>桃園捷</a:t>
            </a:r>
            <a:r>
              <a:rPr lang="zh-TW" altLang="en-US" sz="6000" dirty="0">
                <a:solidFill>
                  <a:srgbClr val="FF3399"/>
                </a:solidFill>
              </a:rPr>
              <a:t>運</a:t>
            </a:r>
          </a:p>
        </p:txBody>
      </p:sp>
      <p:sp>
        <p:nvSpPr>
          <p:cNvPr id="6" name="矩形 5"/>
          <p:cNvSpPr/>
          <p:nvPr/>
        </p:nvSpPr>
        <p:spPr>
          <a:xfrm>
            <a:off x="4224867" y="1244599"/>
            <a:ext cx="641773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「桃園機場捷運」（又稱作桃園捷運機場線、桃園捷運紫線，以下簡稱機場捷運）是桃園捷運公司（桃捷）營運的桃園機場聯外捷運路線。機場捷運的台北端起點為台北車站，沿途停靠三重、新莊、林口地區各站後，就會抵達桃園機場第一航廈、第二航廈，並繼續開往中壢方向；機場捷運的中壢端起點為環北站，沿途停靠高鐵桃園站等中壢地區各站後，就會抵達桃園機場第二航廈、第一航廈，並繼續開往台北方向。</a:t>
            </a:r>
            <a:endParaRPr lang="zh-TW" altLang="en-US" sz="28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43" y="2064238"/>
            <a:ext cx="3212870" cy="273124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3" y="6076691"/>
            <a:ext cx="877900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160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3"/>
            <a:ext cx="12192001" cy="6856277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-1205347" y="382386"/>
            <a:ext cx="7500851" cy="943494"/>
          </a:xfrm>
        </p:spPr>
        <p:txBody>
          <a:bodyPr>
            <a:noAutofit/>
          </a:bodyPr>
          <a:lstStyle/>
          <a:p>
            <a:r>
              <a:rPr lang="zh-TW" altLang="en-US" sz="6000" dirty="0" smtClean="0">
                <a:solidFill>
                  <a:srgbClr val="FF6600"/>
                </a:solidFill>
              </a:rPr>
              <a:t>桃園捷運</a:t>
            </a:r>
            <a:endParaRPr lang="en-US" altLang="zh-TW" sz="6000" dirty="0" smtClean="0">
              <a:solidFill>
                <a:srgbClr val="FF6600"/>
              </a:solidFill>
            </a:endParaRPr>
          </a:p>
          <a:p>
            <a:r>
              <a:rPr lang="zh-TW" altLang="en-US" sz="3700" dirty="0" smtClean="0">
                <a:solidFill>
                  <a:srgbClr val="00B0F0"/>
                </a:solidFill>
              </a:rPr>
              <a:t>種類</a:t>
            </a:r>
            <a:endParaRPr lang="zh-TW" altLang="en-US" sz="3700" dirty="0">
              <a:solidFill>
                <a:srgbClr val="00B0F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75" y="2311399"/>
            <a:ext cx="4609103" cy="273473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15516" y="170654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400" dirty="0" smtClean="0"/>
              <a:t>機場捷運的車種分為</a:t>
            </a:r>
            <a:r>
              <a:rPr lang="zh-TW" altLang="en-US" sz="2400" dirty="0" smtClean="0">
                <a:solidFill>
                  <a:srgbClr val="7030A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「普通車」</a:t>
            </a:r>
            <a:r>
              <a:rPr lang="zh-TW" altLang="en-US" sz="2400" dirty="0" smtClean="0"/>
              <a:t>及</a:t>
            </a:r>
            <a:r>
              <a:rPr lang="zh-TW" altLang="en-US" sz="2400" dirty="0" smtClean="0">
                <a:solidFill>
                  <a:srgbClr val="0000FF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「直達車」</a:t>
            </a:r>
            <a:r>
              <a:rPr lang="zh-TW" altLang="en-US" sz="2400" dirty="0" smtClean="0"/>
              <a:t>兩種。普通車各站皆停，直達車則只停靠台北車站、新北產業園區站、長庚醫院站、第一航廈站、第二航廈站。若搭乘機場捷運直達車，從台北車站到桃園機場第一航廈只需 </a:t>
            </a:r>
            <a:r>
              <a:rPr lang="en-US" altLang="zh-TW" sz="2400" dirty="0" smtClean="0"/>
              <a:t>36 </a:t>
            </a:r>
            <a:r>
              <a:rPr lang="zh-TW" altLang="en-US" sz="2400" dirty="0" smtClean="0"/>
              <a:t>分鐘、到第二航廈只需 </a:t>
            </a:r>
            <a:r>
              <a:rPr lang="en-US" altLang="zh-TW" sz="2400" dirty="0" smtClean="0"/>
              <a:t>38 </a:t>
            </a:r>
            <a:r>
              <a:rPr lang="zh-TW" altLang="en-US" sz="2400" dirty="0" smtClean="0"/>
              <a:t>分鐘。</a:t>
            </a:r>
            <a:endParaRPr lang="zh-TW" altLang="en-US" sz="24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25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93" y="6150401"/>
            <a:ext cx="880215" cy="70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52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3"/>
            <a:ext cx="12192001" cy="6856277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-1637992" y="272320"/>
            <a:ext cx="7500851" cy="943494"/>
          </a:xfrm>
        </p:spPr>
        <p:txBody>
          <a:bodyPr>
            <a:noAutofit/>
          </a:bodyPr>
          <a:lstStyle/>
          <a:p>
            <a:r>
              <a:rPr lang="zh-TW" altLang="en-US" sz="6000" dirty="0" smtClean="0">
                <a:solidFill>
                  <a:srgbClr val="006600"/>
                </a:solidFill>
              </a:rPr>
              <a:t>桃園捷</a:t>
            </a:r>
            <a:r>
              <a:rPr lang="zh-TW" altLang="en-US" sz="6000" dirty="0">
                <a:solidFill>
                  <a:srgbClr val="006600"/>
                </a:solidFill>
              </a:rPr>
              <a:t>運</a:t>
            </a:r>
          </a:p>
        </p:txBody>
      </p:sp>
      <p:sp>
        <p:nvSpPr>
          <p:cNvPr id="2" name="矩形 1"/>
          <p:cNvSpPr/>
          <p:nvPr/>
        </p:nvSpPr>
        <p:spPr>
          <a:xfrm>
            <a:off x="4224866" y="382386"/>
            <a:ext cx="608753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機場捷運於 </a:t>
            </a:r>
            <a:r>
              <a:rPr lang="en-US" altLang="zh-TW" sz="2800" dirty="0" smtClean="0"/>
              <a:t>2017 </a:t>
            </a:r>
            <a:r>
              <a:rPr lang="zh-TW" altLang="en-US" sz="2800" dirty="0" smtClean="0"/>
              <a:t>年 </a:t>
            </a:r>
            <a:r>
              <a:rPr lang="en-US" altLang="zh-TW" sz="2800" dirty="0" smtClean="0"/>
              <a:t>3 </a:t>
            </a:r>
            <a:r>
              <a:rPr lang="zh-TW" altLang="en-US" sz="2800" dirty="0" smtClean="0"/>
              <a:t>月 </a:t>
            </a:r>
            <a:r>
              <a:rPr lang="en-US" altLang="zh-TW" sz="2800" dirty="0" smtClean="0"/>
              <a:t>2 </a:t>
            </a:r>
            <a:r>
              <a:rPr lang="zh-TW" altLang="en-US" sz="2800" dirty="0" smtClean="0"/>
              <a:t>日正式通車後，桃園機場的聯外交通除了原先的客運巴士和高鐵，又多了項新選擇！從台北、桃園、台中、台南、高雄等台灣各縣市往返桃園機場，除了搭乘客運巴士，或是搭乘高鐵到桃園站轉乘接駁公車，現在還能從台北車站、三重、新莊、林口、中壢等地搭乘機場捷運快速直達桃園機場，或從高鐵桃園站轉乘機場捷運輕鬆抵達桃園機場。從台北車站出發的旅客，更能在機場捷運車站提早辦理辦理報到與行李托運，大大提升了桃園機場交通的便利性和舒適性。</a:t>
            </a:r>
            <a:endParaRPr lang="zh-TW" altLang="en-US" sz="28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0" y="6153541"/>
            <a:ext cx="877900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11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118"/>
            <a:ext cx="12191999" cy="6884970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05119" y="1000453"/>
            <a:ext cx="7500851" cy="943494"/>
          </a:xfrm>
        </p:spPr>
        <p:txBody>
          <a:bodyPr>
            <a:noAutofit/>
          </a:bodyPr>
          <a:lstStyle/>
          <a:p>
            <a:r>
              <a:rPr lang="zh-TW" altLang="en-US" sz="9600" dirty="0" smtClean="0"/>
              <a:t>桃園捷運</a:t>
            </a:r>
            <a:endParaRPr lang="en-US" altLang="zh-TW" sz="9600" dirty="0" smtClean="0"/>
          </a:p>
          <a:p>
            <a:r>
              <a:rPr lang="zh-TW" altLang="en-US" sz="9600" dirty="0" smtClean="0"/>
              <a:t>到此結束</a:t>
            </a:r>
            <a:endParaRPr lang="zh-TW" altLang="en-US" sz="96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676" y="4006735"/>
            <a:ext cx="2064933" cy="206493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006" y="4006735"/>
            <a:ext cx="2060627" cy="206672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155" y="4006735"/>
            <a:ext cx="2060627" cy="206672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" b="96667" l="6311" r="89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384" y="5868786"/>
            <a:ext cx="763454" cy="8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24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360</Words>
  <Application>Microsoft Office PowerPoint</Application>
  <PresentationFormat>寬螢幕</PresentationFormat>
  <Paragraphs>13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Gulim</vt:lpstr>
      <vt:lpstr>SimHei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6</cp:revision>
  <dcterms:created xsi:type="dcterms:W3CDTF">2017-09-29T00:19:26Z</dcterms:created>
  <dcterms:modified xsi:type="dcterms:W3CDTF">2017-09-29T00:57:04Z</dcterms:modified>
</cp:coreProperties>
</file>