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AD3849FB-8436-4101-BD40-249397DF95A0}">
          <p14:sldIdLst>
            <p14:sldId id="256"/>
            <p14:sldId id="257"/>
            <p14:sldId id="258"/>
            <p14:sldId id="259"/>
            <p14:sldId id="260"/>
            <p14:sldId id="261"/>
            <p14:sldId id="262"/>
            <p14:sldId id="263"/>
            <p14:sldId id="264"/>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44D1"/>
    <a:srgbClr val="E70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4160EA-8DDB-4912-8619-239BBECDA5F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TW" altLang="en-US"/>
        </a:p>
      </dgm:t>
    </dgm:pt>
    <dgm:pt modelId="{A1ADD372-0BA8-4B82-90D5-E28B6C3B2573}">
      <dgm:prSet phldrT="[文字]" phldr="1"/>
      <dgm:spPr/>
      <dgm:t>
        <a:bodyPr/>
        <a:lstStyle/>
        <a:p>
          <a:endParaRPr lang="zh-TW" altLang="en-US" dirty="0"/>
        </a:p>
      </dgm:t>
    </dgm:pt>
    <dgm:pt modelId="{CFF0AC88-2D1C-448C-88DD-12AC690D908E}" type="parTrans" cxnId="{6BDD9527-EE38-40EA-9573-EE259C4EFF0F}">
      <dgm:prSet/>
      <dgm:spPr/>
      <dgm:t>
        <a:bodyPr/>
        <a:lstStyle/>
        <a:p>
          <a:endParaRPr lang="zh-TW" altLang="en-US"/>
        </a:p>
      </dgm:t>
    </dgm:pt>
    <dgm:pt modelId="{EDBE2842-97B6-4F26-8611-D85FFDDE88A2}" type="sibTrans" cxnId="{6BDD9527-EE38-40EA-9573-EE259C4EFF0F}">
      <dgm:prSet/>
      <dgm:spPr/>
      <dgm:t>
        <a:bodyPr/>
        <a:lstStyle/>
        <a:p>
          <a:endParaRPr lang="zh-TW" altLang="en-US"/>
        </a:p>
      </dgm:t>
    </dgm:pt>
    <dgm:pt modelId="{4B477B83-3507-4E0B-919C-889CC9460E8C}" type="asst">
      <dgm:prSet phldrT="[文字]"/>
      <dgm:spPr/>
      <dgm:t>
        <a:bodyPr/>
        <a:lstStyle/>
        <a:p>
          <a:r>
            <a:rPr lang="zh-TW" altLang="en-US" dirty="0" smtClean="0"/>
            <a:t>禁止迴轉</a:t>
          </a:r>
          <a:endParaRPr lang="zh-TW" altLang="en-US" dirty="0"/>
        </a:p>
      </dgm:t>
    </dgm:pt>
    <dgm:pt modelId="{5BCEB2F9-A3C9-4B21-BAD9-0FF24A9616AD}" type="parTrans" cxnId="{3C0A9A45-0CBE-4C2D-AFBC-7D350879F358}">
      <dgm:prSet/>
      <dgm:spPr/>
      <dgm:t>
        <a:bodyPr/>
        <a:lstStyle/>
        <a:p>
          <a:endParaRPr lang="zh-TW" altLang="en-US"/>
        </a:p>
      </dgm:t>
    </dgm:pt>
    <dgm:pt modelId="{7E1D03B7-75B8-419C-874B-A91ED82CDBA5}" type="sibTrans" cxnId="{3C0A9A45-0CBE-4C2D-AFBC-7D350879F358}">
      <dgm:prSet/>
      <dgm:spPr/>
      <dgm:t>
        <a:bodyPr/>
        <a:lstStyle/>
        <a:p>
          <a:endParaRPr lang="zh-TW" altLang="en-US"/>
        </a:p>
      </dgm:t>
    </dgm:pt>
    <dgm:pt modelId="{AEF54F18-B9BE-433A-B0D1-C56D119D5855}">
      <dgm:prSet phldrT="[文字]"/>
      <dgm:spPr/>
      <dgm:t>
        <a:bodyPr/>
        <a:lstStyle/>
        <a:p>
          <a:r>
            <a:rPr lang="zh-TW" altLang="en-US" dirty="0" smtClean="0"/>
            <a:t>禁止超車</a:t>
          </a:r>
          <a:endParaRPr lang="zh-TW" altLang="en-US" dirty="0"/>
        </a:p>
      </dgm:t>
    </dgm:pt>
    <dgm:pt modelId="{0C00C46A-8F8D-4772-8BDF-EFFE745EBF4E}" type="parTrans" cxnId="{1C2AB700-9CF2-45F2-8897-D46CF1EF9B09}">
      <dgm:prSet/>
      <dgm:spPr/>
      <dgm:t>
        <a:bodyPr/>
        <a:lstStyle/>
        <a:p>
          <a:endParaRPr lang="zh-TW" altLang="en-US"/>
        </a:p>
      </dgm:t>
    </dgm:pt>
    <dgm:pt modelId="{94971A0C-3AFC-4442-922D-B24B427860EA}" type="sibTrans" cxnId="{1C2AB700-9CF2-45F2-8897-D46CF1EF9B09}">
      <dgm:prSet/>
      <dgm:spPr/>
      <dgm:t>
        <a:bodyPr/>
        <a:lstStyle/>
        <a:p>
          <a:endParaRPr lang="zh-TW" altLang="en-US"/>
        </a:p>
      </dgm:t>
    </dgm:pt>
    <dgm:pt modelId="{E3831B1D-2161-4464-9A20-BF04B075350F}">
      <dgm:prSet phldrT="[文字]"/>
      <dgm:spPr/>
      <dgm:t>
        <a:bodyPr/>
        <a:lstStyle/>
        <a:p>
          <a:r>
            <a:rPr lang="zh-TW" altLang="en-US" dirty="0" smtClean="0"/>
            <a:t>禁止會車</a:t>
          </a:r>
          <a:endParaRPr lang="zh-TW" altLang="en-US" dirty="0"/>
        </a:p>
      </dgm:t>
    </dgm:pt>
    <dgm:pt modelId="{05A2728F-9B63-4905-9194-95263A4A46EA}" type="parTrans" cxnId="{F8269BA4-D54E-4314-BA9E-F03A2BD0C4C4}">
      <dgm:prSet/>
      <dgm:spPr/>
      <dgm:t>
        <a:bodyPr/>
        <a:lstStyle/>
        <a:p>
          <a:endParaRPr lang="zh-TW" altLang="en-US"/>
        </a:p>
      </dgm:t>
    </dgm:pt>
    <dgm:pt modelId="{3018FB00-0829-4E89-BA23-CEC2BE7757D5}" type="sibTrans" cxnId="{F8269BA4-D54E-4314-BA9E-F03A2BD0C4C4}">
      <dgm:prSet/>
      <dgm:spPr/>
      <dgm:t>
        <a:bodyPr/>
        <a:lstStyle/>
        <a:p>
          <a:endParaRPr lang="zh-TW" altLang="en-US"/>
        </a:p>
      </dgm:t>
    </dgm:pt>
    <dgm:pt modelId="{A8653FA9-3C8D-453E-89B6-E14B112A33F0}">
      <dgm:prSet phldrT="[文字]"/>
      <dgm:spPr/>
      <dgm:t>
        <a:bodyPr/>
        <a:lstStyle/>
        <a:p>
          <a:r>
            <a:rPr lang="zh-TW" altLang="en-US" dirty="0" smtClean="0"/>
            <a:t>禁止左、右轉</a:t>
          </a:r>
          <a:endParaRPr lang="zh-TW" altLang="en-US" dirty="0"/>
        </a:p>
      </dgm:t>
    </dgm:pt>
    <dgm:pt modelId="{33C68187-CF21-435F-99AB-94D018EEF2EA}" type="parTrans" cxnId="{B96411CD-DD3B-40FB-8D22-ACA151E2B8F7}">
      <dgm:prSet/>
      <dgm:spPr/>
      <dgm:t>
        <a:bodyPr/>
        <a:lstStyle/>
        <a:p>
          <a:endParaRPr lang="zh-TW" altLang="en-US"/>
        </a:p>
      </dgm:t>
    </dgm:pt>
    <dgm:pt modelId="{29F24B86-C8E6-49F4-B022-779B29BBCC6D}" type="sibTrans" cxnId="{B96411CD-DD3B-40FB-8D22-ACA151E2B8F7}">
      <dgm:prSet/>
      <dgm:spPr/>
      <dgm:t>
        <a:bodyPr/>
        <a:lstStyle/>
        <a:p>
          <a:endParaRPr lang="zh-TW" altLang="en-US"/>
        </a:p>
      </dgm:t>
    </dgm:pt>
    <dgm:pt modelId="{980DFB63-841A-4F32-BA39-DC80E8DAA912}">
      <dgm:prSet/>
      <dgm:spPr/>
      <dgm:t>
        <a:bodyPr/>
        <a:lstStyle/>
        <a:p>
          <a:r>
            <a:rPr lang="zh-TW" altLang="en-US" dirty="0" smtClean="0"/>
            <a:t>禁止停車</a:t>
          </a:r>
          <a:endParaRPr lang="zh-TW" altLang="en-US" dirty="0"/>
        </a:p>
      </dgm:t>
    </dgm:pt>
    <dgm:pt modelId="{045D99CC-31A2-4AC3-8151-1677D74328F8}" type="parTrans" cxnId="{142850F3-8BE8-415E-B95E-BE23A0E41145}">
      <dgm:prSet/>
      <dgm:spPr/>
      <dgm:t>
        <a:bodyPr/>
        <a:lstStyle/>
        <a:p>
          <a:endParaRPr lang="zh-TW" altLang="en-US"/>
        </a:p>
      </dgm:t>
    </dgm:pt>
    <dgm:pt modelId="{375FD9BB-9021-4F08-BB3D-19A7261D497F}" type="sibTrans" cxnId="{142850F3-8BE8-415E-B95E-BE23A0E41145}">
      <dgm:prSet/>
      <dgm:spPr/>
      <dgm:t>
        <a:bodyPr/>
        <a:lstStyle/>
        <a:p>
          <a:endParaRPr lang="zh-TW" altLang="en-US"/>
        </a:p>
      </dgm:t>
    </dgm:pt>
    <dgm:pt modelId="{30C970E7-A121-445D-ADA6-67388D44E5D2}">
      <dgm:prSet/>
      <dgm:spPr/>
      <dgm:t>
        <a:bodyPr/>
        <a:lstStyle/>
        <a:p>
          <a:r>
            <a:rPr lang="zh-TW" altLang="en-US" dirty="0" smtClean="0"/>
            <a:t>禁止迴轉</a:t>
          </a:r>
          <a:endParaRPr lang="zh-TW" altLang="en-US" dirty="0"/>
        </a:p>
      </dgm:t>
    </dgm:pt>
    <dgm:pt modelId="{2EF4F06A-3293-475F-B035-70F522EED190}" type="parTrans" cxnId="{4CA16AEC-B072-4B10-9F87-2D298BBC246B}">
      <dgm:prSet/>
      <dgm:spPr/>
      <dgm:t>
        <a:bodyPr/>
        <a:lstStyle/>
        <a:p>
          <a:endParaRPr lang="zh-TW" altLang="en-US"/>
        </a:p>
      </dgm:t>
    </dgm:pt>
    <dgm:pt modelId="{6489E64F-607A-4325-9855-7F604D147B8B}" type="sibTrans" cxnId="{4CA16AEC-B072-4B10-9F87-2D298BBC246B}">
      <dgm:prSet/>
      <dgm:spPr/>
      <dgm:t>
        <a:bodyPr/>
        <a:lstStyle/>
        <a:p>
          <a:endParaRPr lang="zh-TW" altLang="en-US"/>
        </a:p>
      </dgm:t>
    </dgm:pt>
    <dgm:pt modelId="{FB397D05-2348-45C5-B700-DD4EB8F0B1A6}" type="pres">
      <dgm:prSet presAssocID="{424160EA-8DDB-4912-8619-239BBECDA5F7}" presName="hierChild1" presStyleCnt="0">
        <dgm:presLayoutVars>
          <dgm:orgChart val="1"/>
          <dgm:chPref val="1"/>
          <dgm:dir/>
          <dgm:animOne val="branch"/>
          <dgm:animLvl val="lvl"/>
          <dgm:resizeHandles/>
        </dgm:presLayoutVars>
      </dgm:prSet>
      <dgm:spPr/>
    </dgm:pt>
    <dgm:pt modelId="{27BBF2DD-D542-4331-BAE0-69C8F3D54A46}" type="pres">
      <dgm:prSet presAssocID="{A1ADD372-0BA8-4B82-90D5-E28B6C3B2573}" presName="hierRoot1" presStyleCnt="0">
        <dgm:presLayoutVars>
          <dgm:hierBranch val="init"/>
        </dgm:presLayoutVars>
      </dgm:prSet>
      <dgm:spPr/>
    </dgm:pt>
    <dgm:pt modelId="{5EBA20E4-6782-48B1-9787-0DC369A4E3A1}" type="pres">
      <dgm:prSet presAssocID="{A1ADD372-0BA8-4B82-90D5-E28B6C3B2573}" presName="rootComposite1" presStyleCnt="0"/>
      <dgm:spPr/>
    </dgm:pt>
    <dgm:pt modelId="{D3FA3009-EE14-43CE-931D-81F6588D7B34}" type="pres">
      <dgm:prSet presAssocID="{A1ADD372-0BA8-4B82-90D5-E28B6C3B2573}" presName="rootText1" presStyleLbl="node0" presStyleIdx="0" presStyleCnt="2">
        <dgm:presLayoutVars>
          <dgm:chPref val="3"/>
        </dgm:presLayoutVars>
      </dgm:prSet>
      <dgm:spPr/>
    </dgm:pt>
    <dgm:pt modelId="{2280BCB4-8507-49F8-9E4B-BF62242EE314}" type="pres">
      <dgm:prSet presAssocID="{A1ADD372-0BA8-4B82-90D5-E28B6C3B2573}" presName="rootConnector1" presStyleLbl="node1" presStyleIdx="0" presStyleCnt="0"/>
      <dgm:spPr/>
    </dgm:pt>
    <dgm:pt modelId="{4C976B77-621C-4C48-8264-1A109B6FE775}" type="pres">
      <dgm:prSet presAssocID="{A1ADD372-0BA8-4B82-90D5-E28B6C3B2573}" presName="hierChild2" presStyleCnt="0"/>
      <dgm:spPr/>
    </dgm:pt>
    <dgm:pt modelId="{C184EFD7-5D9A-4817-93EB-6E02DBEC2AD6}" type="pres">
      <dgm:prSet presAssocID="{2EF4F06A-3293-475F-B035-70F522EED190}" presName="Name37" presStyleLbl="parChTrans1D2" presStyleIdx="0" presStyleCnt="5"/>
      <dgm:spPr/>
    </dgm:pt>
    <dgm:pt modelId="{040803D8-800A-43FB-A9EF-11287D20C9B2}" type="pres">
      <dgm:prSet presAssocID="{30C970E7-A121-445D-ADA6-67388D44E5D2}" presName="hierRoot2" presStyleCnt="0">
        <dgm:presLayoutVars>
          <dgm:hierBranch val="init"/>
        </dgm:presLayoutVars>
      </dgm:prSet>
      <dgm:spPr/>
    </dgm:pt>
    <dgm:pt modelId="{0DAE41D4-95F4-4352-A70C-FD828365E284}" type="pres">
      <dgm:prSet presAssocID="{30C970E7-A121-445D-ADA6-67388D44E5D2}" presName="rootComposite" presStyleCnt="0"/>
      <dgm:spPr/>
    </dgm:pt>
    <dgm:pt modelId="{E143A1AC-E6E8-4703-BA33-868ECDFDA1D5}" type="pres">
      <dgm:prSet presAssocID="{30C970E7-A121-445D-ADA6-67388D44E5D2}" presName="rootText" presStyleLbl="node2" presStyleIdx="0" presStyleCnt="4" custLinFactX="20558" custLinFactY="-40726" custLinFactNeighborX="100000" custLinFactNeighborY="-100000">
        <dgm:presLayoutVars>
          <dgm:chPref val="3"/>
        </dgm:presLayoutVars>
      </dgm:prSet>
      <dgm:spPr/>
    </dgm:pt>
    <dgm:pt modelId="{A63B9F49-7995-43D3-8341-B1407709C36B}" type="pres">
      <dgm:prSet presAssocID="{30C970E7-A121-445D-ADA6-67388D44E5D2}" presName="rootConnector" presStyleLbl="node2" presStyleIdx="0" presStyleCnt="4"/>
      <dgm:spPr/>
    </dgm:pt>
    <dgm:pt modelId="{838B6102-3E39-48C5-A211-023316ABEE01}" type="pres">
      <dgm:prSet presAssocID="{30C970E7-A121-445D-ADA6-67388D44E5D2}" presName="hierChild4" presStyleCnt="0"/>
      <dgm:spPr/>
    </dgm:pt>
    <dgm:pt modelId="{8B665E3E-7F59-49DE-AB6A-B1E42FD8D637}" type="pres">
      <dgm:prSet presAssocID="{30C970E7-A121-445D-ADA6-67388D44E5D2}" presName="hierChild5" presStyleCnt="0"/>
      <dgm:spPr/>
    </dgm:pt>
    <dgm:pt modelId="{EE37C343-020E-4EA4-9CD8-952F527F3A40}" type="pres">
      <dgm:prSet presAssocID="{0C00C46A-8F8D-4772-8BDF-EFFE745EBF4E}" presName="Name37" presStyleLbl="parChTrans1D2" presStyleIdx="1" presStyleCnt="5"/>
      <dgm:spPr/>
    </dgm:pt>
    <dgm:pt modelId="{CF34CF70-C46D-4CBE-A612-EA776A59F1D6}" type="pres">
      <dgm:prSet presAssocID="{AEF54F18-B9BE-433A-B0D1-C56D119D5855}" presName="hierRoot2" presStyleCnt="0">
        <dgm:presLayoutVars>
          <dgm:hierBranch val="init"/>
        </dgm:presLayoutVars>
      </dgm:prSet>
      <dgm:spPr/>
    </dgm:pt>
    <dgm:pt modelId="{9EF49DB7-9F12-495C-9D3E-08CEFB9B815F}" type="pres">
      <dgm:prSet presAssocID="{AEF54F18-B9BE-433A-B0D1-C56D119D5855}" presName="rootComposite" presStyleCnt="0"/>
      <dgm:spPr/>
    </dgm:pt>
    <dgm:pt modelId="{AD601FD8-F886-497C-A42D-DEB1C0534F18}" type="pres">
      <dgm:prSet presAssocID="{AEF54F18-B9BE-433A-B0D1-C56D119D5855}" presName="rootText" presStyleLbl="node2" presStyleIdx="1" presStyleCnt="4" custLinFactNeighborX="-75741" custLinFactNeighborY="8067">
        <dgm:presLayoutVars>
          <dgm:chPref val="3"/>
        </dgm:presLayoutVars>
      </dgm:prSet>
      <dgm:spPr/>
      <dgm:t>
        <a:bodyPr/>
        <a:lstStyle/>
        <a:p>
          <a:endParaRPr lang="zh-TW" altLang="en-US"/>
        </a:p>
      </dgm:t>
    </dgm:pt>
    <dgm:pt modelId="{812DD1AD-3292-4520-9011-5E540AB1313F}" type="pres">
      <dgm:prSet presAssocID="{AEF54F18-B9BE-433A-B0D1-C56D119D5855}" presName="rootConnector" presStyleLbl="node2" presStyleIdx="1" presStyleCnt="4"/>
      <dgm:spPr/>
    </dgm:pt>
    <dgm:pt modelId="{7313D2B3-2D3D-44CA-B747-2510E85B974C}" type="pres">
      <dgm:prSet presAssocID="{AEF54F18-B9BE-433A-B0D1-C56D119D5855}" presName="hierChild4" presStyleCnt="0"/>
      <dgm:spPr/>
    </dgm:pt>
    <dgm:pt modelId="{BBE3911D-307A-4C31-BE92-39816334C732}" type="pres">
      <dgm:prSet presAssocID="{AEF54F18-B9BE-433A-B0D1-C56D119D5855}" presName="hierChild5" presStyleCnt="0"/>
      <dgm:spPr/>
    </dgm:pt>
    <dgm:pt modelId="{E5A48FF6-74F4-460E-A8BA-D1711E14449E}" type="pres">
      <dgm:prSet presAssocID="{05A2728F-9B63-4905-9194-95263A4A46EA}" presName="Name37" presStyleLbl="parChTrans1D2" presStyleIdx="2" presStyleCnt="5"/>
      <dgm:spPr/>
    </dgm:pt>
    <dgm:pt modelId="{D775BC1D-F6A4-4EAA-91BB-E9527E3329D5}" type="pres">
      <dgm:prSet presAssocID="{E3831B1D-2161-4464-9A20-BF04B075350F}" presName="hierRoot2" presStyleCnt="0">
        <dgm:presLayoutVars>
          <dgm:hierBranch val="init"/>
        </dgm:presLayoutVars>
      </dgm:prSet>
      <dgm:spPr/>
    </dgm:pt>
    <dgm:pt modelId="{0DB8AECC-4259-43A3-8309-0323C4E43015}" type="pres">
      <dgm:prSet presAssocID="{E3831B1D-2161-4464-9A20-BF04B075350F}" presName="rootComposite" presStyleCnt="0"/>
      <dgm:spPr/>
    </dgm:pt>
    <dgm:pt modelId="{77EAB799-1B63-4D7C-AB69-A7DC913FCE1C}" type="pres">
      <dgm:prSet presAssocID="{E3831B1D-2161-4464-9A20-BF04B075350F}" presName="rootText" presStyleLbl="node2" presStyleIdx="2" presStyleCnt="4" custLinFactNeighborX="-60503" custLinFactNeighborY="11652">
        <dgm:presLayoutVars>
          <dgm:chPref val="3"/>
        </dgm:presLayoutVars>
      </dgm:prSet>
      <dgm:spPr/>
      <dgm:t>
        <a:bodyPr/>
        <a:lstStyle/>
        <a:p>
          <a:endParaRPr lang="zh-TW" altLang="en-US"/>
        </a:p>
      </dgm:t>
    </dgm:pt>
    <dgm:pt modelId="{B6C36A4F-2E6D-4880-A85E-5D2CA2A9BE9A}" type="pres">
      <dgm:prSet presAssocID="{E3831B1D-2161-4464-9A20-BF04B075350F}" presName="rootConnector" presStyleLbl="node2" presStyleIdx="2" presStyleCnt="4"/>
      <dgm:spPr/>
    </dgm:pt>
    <dgm:pt modelId="{9B779EEB-41BE-4D8E-A21F-1E4584BF231A}" type="pres">
      <dgm:prSet presAssocID="{E3831B1D-2161-4464-9A20-BF04B075350F}" presName="hierChild4" presStyleCnt="0"/>
      <dgm:spPr/>
    </dgm:pt>
    <dgm:pt modelId="{ED818A8A-F9BD-465E-8445-411F913588F0}" type="pres">
      <dgm:prSet presAssocID="{E3831B1D-2161-4464-9A20-BF04B075350F}" presName="hierChild5" presStyleCnt="0"/>
      <dgm:spPr/>
    </dgm:pt>
    <dgm:pt modelId="{92E2DE85-ECB7-417A-8487-4A2C510BBED0}" type="pres">
      <dgm:prSet presAssocID="{33C68187-CF21-435F-99AB-94D018EEF2EA}" presName="Name37" presStyleLbl="parChTrans1D2" presStyleIdx="3" presStyleCnt="5"/>
      <dgm:spPr/>
    </dgm:pt>
    <dgm:pt modelId="{84F3802B-4B51-4677-A976-8539EB3BCB6D}" type="pres">
      <dgm:prSet presAssocID="{A8653FA9-3C8D-453E-89B6-E14B112A33F0}" presName="hierRoot2" presStyleCnt="0">
        <dgm:presLayoutVars>
          <dgm:hierBranch val="init"/>
        </dgm:presLayoutVars>
      </dgm:prSet>
      <dgm:spPr/>
    </dgm:pt>
    <dgm:pt modelId="{8B43BB23-BD89-4EED-B824-D2663FC0B3D6}" type="pres">
      <dgm:prSet presAssocID="{A8653FA9-3C8D-453E-89B6-E14B112A33F0}" presName="rootComposite" presStyleCnt="0"/>
      <dgm:spPr/>
    </dgm:pt>
    <dgm:pt modelId="{86B85805-4AF6-447C-9041-D607640BF69A}" type="pres">
      <dgm:prSet presAssocID="{A8653FA9-3C8D-453E-89B6-E14B112A33F0}" presName="rootText" presStyleLbl="node2" presStyleIdx="3" presStyleCnt="4" custLinFactNeighborX="-23305" custLinFactNeighborY="8067">
        <dgm:presLayoutVars>
          <dgm:chPref val="3"/>
        </dgm:presLayoutVars>
      </dgm:prSet>
      <dgm:spPr/>
      <dgm:t>
        <a:bodyPr/>
        <a:lstStyle/>
        <a:p>
          <a:endParaRPr lang="zh-TW" altLang="en-US"/>
        </a:p>
      </dgm:t>
    </dgm:pt>
    <dgm:pt modelId="{64DB53FB-65EF-498F-9230-76B7EF567214}" type="pres">
      <dgm:prSet presAssocID="{A8653FA9-3C8D-453E-89B6-E14B112A33F0}" presName="rootConnector" presStyleLbl="node2" presStyleIdx="3" presStyleCnt="4"/>
      <dgm:spPr/>
    </dgm:pt>
    <dgm:pt modelId="{B3380FEB-9C50-4712-86AA-6BA4020A33CB}" type="pres">
      <dgm:prSet presAssocID="{A8653FA9-3C8D-453E-89B6-E14B112A33F0}" presName="hierChild4" presStyleCnt="0"/>
      <dgm:spPr/>
    </dgm:pt>
    <dgm:pt modelId="{6DBEE81B-12A6-4995-A975-FE8EDB23BC70}" type="pres">
      <dgm:prSet presAssocID="{A8653FA9-3C8D-453E-89B6-E14B112A33F0}" presName="hierChild5" presStyleCnt="0"/>
      <dgm:spPr/>
    </dgm:pt>
    <dgm:pt modelId="{ACBE4099-AD77-4FBE-874A-4EBA3B4EF8AE}" type="pres">
      <dgm:prSet presAssocID="{A1ADD372-0BA8-4B82-90D5-E28B6C3B2573}" presName="hierChild3" presStyleCnt="0"/>
      <dgm:spPr/>
    </dgm:pt>
    <dgm:pt modelId="{1B6B5B40-00C4-46DC-A660-4C207DF065E5}" type="pres">
      <dgm:prSet presAssocID="{5BCEB2F9-A3C9-4B21-BAD9-0FF24A9616AD}" presName="Name111" presStyleLbl="parChTrans1D2" presStyleIdx="4" presStyleCnt="5"/>
      <dgm:spPr/>
    </dgm:pt>
    <dgm:pt modelId="{D2EB6075-88C8-4306-BCC0-09D9CB801F4A}" type="pres">
      <dgm:prSet presAssocID="{4B477B83-3507-4E0B-919C-889CC9460E8C}" presName="hierRoot3" presStyleCnt="0">
        <dgm:presLayoutVars>
          <dgm:hierBranch val="init"/>
        </dgm:presLayoutVars>
      </dgm:prSet>
      <dgm:spPr/>
    </dgm:pt>
    <dgm:pt modelId="{9CB7565C-37D1-4EF0-B60A-9A1C9CCC2A0B}" type="pres">
      <dgm:prSet presAssocID="{4B477B83-3507-4E0B-919C-889CC9460E8C}" presName="rootComposite3" presStyleCnt="0"/>
      <dgm:spPr/>
    </dgm:pt>
    <dgm:pt modelId="{22CDB363-641F-47A8-9945-FF9790F33F5F}" type="pres">
      <dgm:prSet presAssocID="{4B477B83-3507-4E0B-919C-889CC9460E8C}" presName="rootText3" presStyleLbl="asst1" presStyleIdx="0" presStyleCnt="1">
        <dgm:presLayoutVars>
          <dgm:chPref val="3"/>
        </dgm:presLayoutVars>
      </dgm:prSet>
      <dgm:spPr/>
      <dgm:t>
        <a:bodyPr/>
        <a:lstStyle/>
        <a:p>
          <a:endParaRPr lang="zh-TW" altLang="en-US"/>
        </a:p>
      </dgm:t>
    </dgm:pt>
    <dgm:pt modelId="{8F53E503-64D9-4577-A9D5-78412555495E}" type="pres">
      <dgm:prSet presAssocID="{4B477B83-3507-4E0B-919C-889CC9460E8C}" presName="rootConnector3" presStyleLbl="asst1" presStyleIdx="0" presStyleCnt="1"/>
      <dgm:spPr/>
    </dgm:pt>
    <dgm:pt modelId="{9C1390E7-AA82-41D1-8D02-44B3A8EFA583}" type="pres">
      <dgm:prSet presAssocID="{4B477B83-3507-4E0B-919C-889CC9460E8C}" presName="hierChild6" presStyleCnt="0"/>
      <dgm:spPr/>
    </dgm:pt>
    <dgm:pt modelId="{424663EC-90AE-49D9-9C50-180843439FD7}" type="pres">
      <dgm:prSet presAssocID="{4B477B83-3507-4E0B-919C-889CC9460E8C}" presName="hierChild7" presStyleCnt="0"/>
      <dgm:spPr/>
    </dgm:pt>
    <dgm:pt modelId="{EE79EBD5-A7A1-4B45-BFC6-8CE4CBD6D8F4}" type="pres">
      <dgm:prSet presAssocID="{980DFB63-841A-4F32-BA39-DC80E8DAA912}" presName="hierRoot1" presStyleCnt="0">
        <dgm:presLayoutVars>
          <dgm:hierBranch val="init"/>
        </dgm:presLayoutVars>
      </dgm:prSet>
      <dgm:spPr/>
    </dgm:pt>
    <dgm:pt modelId="{65A16B31-0E8D-4662-B638-FEF4468C52F8}" type="pres">
      <dgm:prSet presAssocID="{980DFB63-841A-4F32-BA39-DC80E8DAA912}" presName="rootComposite1" presStyleCnt="0"/>
      <dgm:spPr/>
    </dgm:pt>
    <dgm:pt modelId="{70F6CB29-7129-469F-8692-827F6D183758}" type="pres">
      <dgm:prSet presAssocID="{980DFB63-841A-4F32-BA39-DC80E8DAA912}" presName="rootText1" presStyleLbl="node0" presStyleIdx="1" presStyleCnt="2" custLinFactX="-20159" custLinFactNeighborX="-100000" custLinFactNeighborY="1646">
        <dgm:presLayoutVars>
          <dgm:chPref val="3"/>
        </dgm:presLayoutVars>
      </dgm:prSet>
      <dgm:spPr/>
    </dgm:pt>
    <dgm:pt modelId="{D2FCB312-BB4B-4673-97D6-5A49AB12AB59}" type="pres">
      <dgm:prSet presAssocID="{980DFB63-841A-4F32-BA39-DC80E8DAA912}" presName="rootConnector1" presStyleLbl="node1" presStyleIdx="0" presStyleCnt="0"/>
      <dgm:spPr/>
    </dgm:pt>
    <dgm:pt modelId="{9899E5C9-AD5F-4502-9289-970AD24B8BB4}" type="pres">
      <dgm:prSet presAssocID="{980DFB63-841A-4F32-BA39-DC80E8DAA912}" presName="hierChild2" presStyleCnt="0"/>
      <dgm:spPr/>
    </dgm:pt>
    <dgm:pt modelId="{4DCCC15C-969D-4E35-B752-EEFC9143CCB3}" type="pres">
      <dgm:prSet presAssocID="{980DFB63-841A-4F32-BA39-DC80E8DAA912}" presName="hierChild3" presStyleCnt="0"/>
      <dgm:spPr/>
    </dgm:pt>
  </dgm:ptLst>
  <dgm:cxnLst>
    <dgm:cxn modelId="{D1E8C71C-F834-461B-BFF0-B920B0967A9C}" type="presOf" srcId="{AEF54F18-B9BE-433A-B0D1-C56D119D5855}" destId="{812DD1AD-3292-4520-9011-5E540AB1313F}" srcOrd="1" destOrd="0" presId="urn:microsoft.com/office/officeart/2005/8/layout/orgChart1"/>
    <dgm:cxn modelId="{DBD85DA5-551C-4E97-B40C-59A929C4494C}" type="presOf" srcId="{0C00C46A-8F8D-4772-8BDF-EFFE745EBF4E}" destId="{EE37C343-020E-4EA4-9CD8-952F527F3A40}" srcOrd="0" destOrd="0" presId="urn:microsoft.com/office/officeart/2005/8/layout/orgChart1"/>
    <dgm:cxn modelId="{1B95173C-BB3A-46D7-B1E0-5D26728C1A0A}" type="presOf" srcId="{33C68187-CF21-435F-99AB-94D018EEF2EA}" destId="{92E2DE85-ECB7-417A-8487-4A2C510BBED0}" srcOrd="0" destOrd="0" presId="urn:microsoft.com/office/officeart/2005/8/layout/orgChart1"/>
    <dgm:cxn modelId="{6777CEDC-DA2D-4544-B99D-612F610ECB9F}" type="presOf" srcId="{30C970E7-A121-445D-ADA6-67388D44E5D2}" destId="{A63B9F49-7995-43D3-8341-B1407709C36B}" srcOrd="1" destOrd="0" presId="urn:microsoft.com/office/officeart/2005/8/layout/orgChart1"/>
    <dgm:cxn modelId="{AFF70D6B-758E-4B19-9DF9-7EED6362BE83}" type="presOf" srcId="{30C970E7-A121-445D-ADA6-67388D44E5D2}" destId="{E143A1AC-E6E8-4703-BA33-868ECDFDA1D5}" srcOrd="0" destOrd="0" presId="urn:microsoft.com/office/officeart/2005/8/layout/orgChart1"/>
    <dgm:cxn modelId="{68031B8B-BF80-4E1C-9309-D643D3DC6723}" type="presOf" srcId="{980DFB63-841A-4F32-BA39-DC80E8DAA912}" destId="{D2FCB312-BB4B-4673-97D6-5A49AB12AB59}" srcOrd="1" destOrd="0" presId="urn:microsoft.com/office/officeart/2005/8/layout/orgChart1"/>
    <dgm:cxn modelId="{61DF1473-EF08-455E-A14B-5184AC7ACED1}" type="presOf" srcId="{4B477B83-3507-4E0B-919C-889CC9460E8C}" destId="{8F53E503-64D9-4577-A9D5-78412555495E}" srcOrd="1" destOrd="0" presId="urn:microsoft.com/office/officeart/2005/8/layout/orgChart1"/>
    <dgm:cxn modelId="{E83A0A4A-BE07-46FD-A022-28F701D526C7}" type="presOf" srcId="{A8653FA9-3C8D-453E-89B6-E14B112A33F0}" destId="{64DB53FB-65EF-498F-9230-76B7EF567214}" srcOrd="1" destOrd="0" presId="urn:microsoft.com/office/officeart/2005/8/layout/orgChart1"/>
    <dgm:cxn modelId="{64D64ADB-CAE2-4A15-BA44-25C86293E5B2}" type="presOf" srcId="{A1ADD372-0BA8-4B82-90D5-E28B6C3B2573}" destId="{D3FA3009-EE14-43CE-931D-81F6588D7B34}" srcOrd="0" destOrd="0" presId="urn:microsoft.com/office/officeart/2005/8/layout/orgChart1"/>
    <dgm:cxn modelId="{B8A27FD5-3B50-4559-A4CE-88DFFB16B17A}" type="presOf" srcId="{5BCEB2F9-A3C9-4B21-BAD9-0FF24A9616AD}" destId="{1B6B5B40-00C4-46DC-A660-4C207DF065E5}" srcOrd="0" destOrd="0" presId="urn:microsoft.com/office/officeart/2005/8/layout/orgChart1"/>
    <dgm:cxn modelId="{1B5F9FA8-3169-4BDF-ABFE-A70B28B38607}" type="presOf" srcId="{424160EA-8DDB-4912-8619-239BBECDA5F7}" destId="{FB397D05-2348-45C5-B700-DD4EB8F0B1A6}" srcOrd="0" destOrd="0" presId="urn:microsoft.com/office/officeart/2005/8/layout/orgChart1"/>
    <dgm:cxn modelId="{6BDD9527-EE38-40EA-9573-EE259C4EFF0F}" srcId="{424160EA-8DDB-4912-8619-239BBECDA5F7}" destId="{A1ADD372-0BA8-4B82-90D5-E28B6C3B2573}" srcOrd="0" destOrd="0" parTransId="{CFF0AC88-2D1C-448C-88DD-12AC690D908E}" sibTransId="{EDBE2842-97B6-4F26-8611-D85FFDDE88A2}"/>
    <dgm:cxn modelId="{B96411CD-DD3B-40FB-8D22-ACA151E2B8F7}" srcId="{A1ADD372-0BA8-4B82-90D5-E28B6C3B2573}" destId="{A8653FA9-3C8D-453E-89B6-E14B112A33F0}" srcOrd="4" destOrd="0" parTransId="{33C68187-CF21-435F-99AB-94D018EEF2EA}" sibTransId="{29F24B86-C8E6-49F4-B022-779B29BBCC6D}"/>
    <dgm:cxn modelId="{4CA16AEC-B072-4B10-9F87-2D298BBC246B}" srcId="{A1ADD372-0BA8-4B82-90D5-E28B6C3B2573}" destId="{30C970E7-A121-445D-ADA6-67388D44E5D2}" srcOrd="1" destOrd="0" parTransId="{2EF4F06A-3293-475F-B035-70F522EED190}" sibTransId="{6489E64F-607A-4325-9855-7F604D147B8B}"/>
    <dgm:cxn modelId="{A279C7BF-F336-4A64-8EC5-F21E41110440}" type="presOf" srcId="{E3831B1D-2161-4464-9A20-BF04B075350F}" destId="{77EAB799-1B63-4D7C-AB69-A7DC913FCE1C}" srcOrd="0" destOrd="0" presId="urn:microsoft.com/office/officeart/2005/8/layout/orgChart1"/>
    <dgm:cxn modelId="{0DDE6ECE-7BB1-4BD5-88A0-D49B854AAE5B}" type="presOf" srcId="{AEF54F18-B9BE-433A-B0D1-C56D119D5855}" destId="{AD601FD8-F886-497C-A42D-DEB1C0534F18}" srcOrd="0" destOrd="0" presId="urn:microsoft.com/office/officeart/2005/8/layout/orgChart1"/>
    <dgm:cxn modelId="{142850F3-8BE8-415E-B95E-BE23A0E41145}" srcId="{424160EA-8DDB-4912-8619-239BBECDA5F7}" destId="{980DFB63-841A-4F32-BA39-DC80E8DAA912}" srcOrd="1" destOrd="0" parTransId="{045D99CC-31A2-4AC3-8151-1677D74328F8}" sibTransId="{375FD9BB-9021-4F08-BB3D-19A7261D497F}"/>
    <dgm:cxn modelId="{90974B93-4944-4CC8-8EC9-FFFE4B777F69}" type="presOf" srcId="{4B477B83-3507-4E0B-919C-889CC9460E8C}" destId="{22CDB363-641F-47A8-9945-FF9790F33F5F}" srcOrd="0" destOrd="0" presId="urn:microsoft.com/office/officeart/2005/8/layout/orgChart1"/>
    <dgm:cxn modelId="{73B42F24-B758-4568-A604-B8546943D163}" type="presOf" srcId="{E3831B1D-2161-4464-9A20-BF04B075350F}" destId="{B6C36A4F-2E6D-4880-A85E-5D2CA2A9BE9A}" srcOrd="1" destOrd="0" presId="urn:microsoft.com/office/officeart/2005/8/layout/orgChart1"/>
    <dgm:cxn modelId="{8C8292A8-F9F3-4259-A12C-1130735EB8A4}" type="presOf" srcId="{A8653FA9-3C8D-453E-89B6-E14B112A33F0}" destId="{86B85805-4AF6-447C-9041-D607640BF69A}" srcOrd="0" destOrd="0" presId="urn:microsoft.com/office/officeart/2005/8/layout/orgChart1"/>
    <dgm:cxn modelId="{3C0A9A45-0CBE-4C2D-AFBC-7D350879F358}" srcId="{A1ADD372-0BA8-4B82-90D5-E28B6C3B2573}" destId="{4B477B83-3507-4E0B-919C-889CC9460E8C}" srcOrd="0" destOrd="0" parTransId="{5BCEB2F9-A3C9-4B21-BAD9-0FF24A9616AD}" sibTransId="{7E1D03B7-75B8-419C-874B-A91ED82CDBA5}"/>
    <dgm:cxn modelId="{7D75E254-A7A4-4E5F-AA48-B8E48A1942D2}" type="presOf" srcId="{2EF4F06A-3293-475F-B035-70F522EED190}" destId="{C184EFD7-5D9A-4817-93EB-6E02DBEC2AD6}" srcOrd="0" destOrd="0" presId="urn:microsoft.com/office/officeart/2005/8/layout/orgChart1"/>
    <dgm:cxn modelId="{1C2AB700-9CF2-45F2-8897-D46CF1EF9B09}" srcId="{A1ADD372-0BA8-4B82-90D5-E28B6C3B2573}" destId="{AEF54F18-B9BE-433A-B0D1-C56D119D5855}" srcOrd="2" destOrd="0" parTransId="{0C00C46A-8F8D-4772-8BDF-EFFE745EBF4E}" sibTransId="{94971A0C-3AFC-4442-922D-B24B427860EA}"/>
    <dgm:cxn modelId="{2C5D6630-C9B9-4012-B3A1-BF7A0B9F0365}" type="presOf" srcId="{A1ADD372-0BA8-4B82-90D5-E28B6C3B2573}" destId="{2280BCB4-8507-49F8-9E4B-BF62242EE314}" srcOrd="1" destOrd="0" presId="urn:microsoft.com/office/officeart/2005/8/layout/orgChart1"/>
    <dgm:cxn modelId="{F8269BA4-D54E-4314-BA9E-F03A2BD0C4C4}" srcId="{A1ADD372-0BA8-4B82-90D5-E28B6C3B2573}" destId="{E3831B1D-2161-4464-9A20-BF04B075350F}" srcOrd="3" destOrd="0" parTransId="{05A2728F-9B63-4905-9194-95263A4A46EA}" sibTransId="{3018FB00-0829-4E89-BA23-CEC2BE7757D5}"/>
    <dgm:cxn modelId="{BE81AD18-ABB9-4391-870C-BBBC361ED31B}" type="presOf" srcId="{05A2728F-9B63-4905-9194-95263A4A46EA}" destId="{E5A48FF6-74F4-460E-A8BA-D1711E14449E}" srcOrd="0" destOrd="0" presId="urn:microsoft.com/office/officeart/2005/8/layout/orgChart1"/>
    <dgm:cxn modelId="{FE1806A1-C033-4BD2-A72D-798E80A87966}" type="presOf" srcId="{980DFB63-841A-4F32-BA39-DC80E8DAA912}" destId="{70F6CB29-7129-469F-8692-827F6D183758}" srcOrd="0" destOrd="0" presId="urn:microsoft.com/office/officeart/2005/8/layout/orgChart1"/>
    <dgm:cxn modelId="{C2F88480-CDD7-41FE-B6CF-4CF4A4AA52BD}" type="presParOf" srcId="{FB397D05-2348-45C5-B700-DD4EB8F0B1A6}" destId="{27BBF2DD-D542-4331-BAE0-69C8F3D54A46}" srcOrd="0" destOrd="0" presId="urn:microsoft.com/office/officeart/2005/8/layout/orgChart1"/>
    <dgm:cxn modelId="{B6F6B440-BF46-4668-A066-69FB38A2E9FD}" type="presParOf" srcId="{27BBF2DD-D542-4331-BAE0-69C8F3D54A46}" destId="{5EBA20E4-6782-48B1-9787-0DC369A4E3A1}" srcOrd="0" destOrd="0" presId="urn:microsoft.com/office/officeart/2005/8/layout/orgChart1"/>
    <dgm:cxn modelId="{1B68A99B-5B8D-48CB-9D0E-A73522F8EBCB}" type="presParOf" srcId="{5EBA20E4-6782-48B1-9787-0DC369A4E3A1}" destId="{D3FA3009-EE14-43CE-931D-81F6588D7B34}" srcOrd="0" destOrd="0" presId="urn:microsoft.com/office/officeart/2005/8/layout/orgChart1"/>
    <dgm:cxn modelId="{52AE764B-A2DE-4337-B2B3-A337A4D6E6B3}" type="presParOf" srcId="{5EBA20E4-6782-48B1-9787-0DC369A4E3A1}" destId="{2280BCB4-8507-49F8-9E4B-BF62242EE314}" srcOrd="1" destOrd="0" presId="urn:microsoft.com/office/officeart/2005/8/layout/orgChart1"/>
    <dgm:cxn modelId="{314B1E7B-CB40-4B3E-A787-08136F6EAC61}" type="presParOf" srcId="{27BBF2DD-D542-4331-BAE0-69C8F3D54A46}" destId="{4C976B77-621C-4C48-8264-1A109B6FE775}" srcOrd="1" destOrd="0" presId="urn:microsoft.com/office/officeart/2005/8/layout/orgChart1"/>
    <dgm:cxn modelId="{31BC29AF-5817-4652-BC64-EA8F85F74F3F}" type="presParOf" srcId="{4C976B77-621C-4C48-8264-1A109B6FE775}" destId="{C184EFD7-5D9A-4817-93EB-6E02DBEC2AD6}" srcOrd="0" destOrd="0" presId="urn:microsoft.com/office/officeart/2005/8/layout/orgChart1"/>
    <dgm:cxn modelId="{70B2901C-ECDC-4577-9EB8-49A266030C1F}" type="presParOf" srcId="{4C976B77-621C-4C48-8264-1A109B6FE775}" destId="{040803D8-800A-43FB-A9EF-11287D20C9B2}" srcOrd="1" destOrd="0" presId="urn:microsoft.com/office/officeart/2005/8/layout/orgChart1"/>
    <dgm:cxn modelId="{FDD9E9C0-1EEE-4F73-ACB3-BA69C59FFCD9}" type="presParOf" srcId="{040803D8-800A-43FB-A9EF-11287D20C9B2}" destId="{0DAE41D4-95F4-4352-A70C-FD828365E284}" srcOrd="0" destOrd="0" presId="urn:microsoft.com/office/officeart/2005/8/layout/orgChart1"/>
    <dgm:cxn modelId="{F026A82B-3FB4-43B6-ADEB-EF6FE1877848}" type="presParOf" srcId="{0DAE41D4-95F4-4352-A70C-FD828365E284}" destId="{E143A1AC-E6E8-4703-BA33-868ECDFDA1D5}" srcOrd="0" destOrd="0" presId="urn:microsoft.com/office/officeart/2005/8/layout/orgChart1"/>
    <dgm:cxn modelId="{03EDA3BB-55B6-485A-BD9A-D03246981B0B}" type="presParOf" srcId="{0DAE41D4-95F4-4352-A70C-FD828365E284}" destId="{A63B9F49-7995-43D3-8341-B1407709C36B}" srcOrd="1" destOrd="0" presId="urn:microsoft.com/office/officeart/2005/8/layout/orgChart1"/>
    <dgm:cxn modelId="{FDEE7E11-A69C-4E07-BE24-6046691B0B10}" type="presParOf" srcId="{040803D8-800A-43FB-A9EF-11287D20C9B2}" destId="{838B6102-3E39-48C5-A211-023316ABEE01}" srcOrd="1" destOrd="0" presId="urn:microsoft.com/office/officeart/2005/8/layout/orgChart1"/>
    <dgm:cxn modelId="{684AD572-55A7-4606-997B-39B6A969C04C}" type="presParOf" srcId="{040803D8-800A-43FB-A9EF-11287D20C9B2}" destId="{8B665E3E-7F59-49DE-AB6A-B1E42FD8D637}" srcOrd="2" destOrd="0" presId="urn:microsoft.com/office/officeart/2005/8/layout/orgChart1"/>
    <dgm:cxn modelId="{339F63AF-C8BC-4770-8CEA-796EC942A562}" type="presParOf" srcId="{4C976B77-621C-4C48-8264-1A109B6FE775}" destId="{EE37C343-020E-4EA4-9CD8-952F527F3A40}" srcOrd="2" destOrd="0" presId="urn:microsoft.com/office/officeart/2005/8/layout/orgChart1"/>
    <dgm:cxn modelId="{319A931A-0C78-4168-AE84-59EF7B276DD5}" type="presParOf" srcId="{4C976B77-621C-4C48-8264-1A109B6FE775}" destId="{CF34CF70-C46D-4CBE-A612-EA776A59F1D6}" srcOrd="3" destOrd="0" presId="urn:microsoft.com/office/officeart/2005/8/layout/orgChart1"/>
    <dgm:cxn modelId="{41B514EB-DB31-4627-8FC6-D4176A29DAEB}" type="presParOf" srcId="{CF34CF70-C46D-4CBE-A612-EA776A59F1D6}" destId="{9EF49DB7-9F12-495C-9D3E-08CEFB9B815F}" srcOrd="0" destOrd="0" presId="urn:microsoft.com/office/officeart/2005/8/layout/orgChart1"/>
    <dgm:cxn modelId="{784649A2-BEE3-4D5D-93AE-E9A7C09C377B}" type="presParOf" srcId="{9EF49DB7-9F12-495C-9D3E-08CEFB9B815F}" destId="{AD601FD8-F886-497C-A42D-DEB1C0534F18}" srcOrd="0" destOrd="0" presId="urn:microsoft.com/office/officeart/2005/8/layout/orgChart1"/>
    <dgm:cxn modelId="{0C98EE1D-3EFB-4A69-9A86-6D8820712D65}" type="presParOf" srcId="{9EF49DB7-9F12-495C-9D3E-08CEFB9B815F}" destId="{812DD1AD-3292-4520-9011-5E540AB1313F}" srcOrd="1" destOrd="0" presId="urn:microsoft.com/office/officeart/2005/8/layout/orgChart1"/>
    <dgm:cxn modelId="{38A6EB46-4F63-4BA6-B757-E9344E6A5ECF}" type="presParOf" srcId="{CF34CF70-C46D-4CBE-A612-EA776A59F1D6}" destId="{7313D2B3-2D3D-44CA-B747-2510E85B974C}" srcOrd="1" destOrd="0" presId="urn:microsoft.com/office/officeart/2005/8/layout/orgChart1"/>
    <dgm:cxn modelId="{517738AF-5E53-4058-98C3-5D29AB4E2EEE}" type="presParOf" srcId="{CF34CF70-C46D-4CBE-A612-EA776A59F1D6}" destId="{BBE3911D-307A-4C31-BE92-39816334C732}" srcOrd="2" destOrd="0" presId="urn:microsoft.com/office/officeart/2005/8/layout/orgChart1"/>
    <dgm:cxn modelId="{7DD6C103-9CB4-4D13-B14E-34BC9BEBEA15}" type="presParOf" srcId="{4C976B77-621C-4C48-8264-1A109B6FE775}" destId="{E5A48FF6-74F4-460E-A8BA-D1711E14449E}" srcOrd="4" destOrd="0" presId="urn:microsoft.com/office/officeart/2005/8/layout/orgChart1"/>
    <dgm:cxn modelId="{25AE5EF0-727F-4265-95C8-D72056C48AE1}" type="presParOf" srcId="{4C976B77-621C-4C48-8264-1A109B6FE775}" destId="{D775BC1D-F6A4-4EAA-91BB-E9527E3329D5}" srcOrd="5" destOrd="0" presId="urn:microsoft.com/office/officeart/2005/8/layout/orgChart1"/>
    <dgm:cxn modelId="{89F97460-2341-4754-B96A-EBB1EFA0F134}" type="presParOf" srcId="{D775BC1D-F6A4-4EAA-91BB-E9527E3329D5}" destId="{0DB8AECC-4259-43A3-8309-0323C4E43015}" srcOrd="0" destOrd="0" presId="urn:microsoft.com/office/officeart/2005/8/layout/orgChart1"/>
    <dgm:cxn modelId="{8A2C070B-3988-48D3-B6A2-DB22733C0BC2}" type="presParOf" srcId="{0DB8AECC-4259-43A3-8309-0323C4E43015}" destId="{77EAB799-1B63-4D7C-AB69-A7DC913FCE1C}" srcOrd="0" destOrd="0" presId="urn:microsoft.com/office/officeart/2005/8/layout/orgChart1"/>
    <dgm:cxn modelId="{686519BA-D61E-42AA-9CD0-35162FE23485}" type="presParOf" srcId="{0DB8AECC-4259-43A3-8309-0323C4E43015}" destId="{B6C36A4F-2E6D-4880-A85E-5D2CA2A9BE9A}" srcOrd="1" destOrd="0" presId="urn:microsoft.com/office/officeart/2005/8/layout/orgChart1"/>
    <dgm:cxn modelId="{0DF210F0-5849-4A70-B067-9BFC1ECF2ACD}" type="presParOf" srcId="{D775BC1D-F6A4-4EAA-91BB-E9527E3329D5}" destId="{9B779EEB-41BE-4D8E-A21F-1E4584BF231A}" srcOrd="1" destOrd="0" presId="urn:microsoft.com/office/officeart/2005/8/layout/orgChart1"/>
    <dgm:cxn modelId="{B8125F43-A720-4EA1-8B05-C8288FD9F73D}" type="presParOf" srcId="{D775BC1D-F6A4-4EAA-91BB-E9527E3329D5}" destId="{ED818A8A-F9BD-465E-8445-411F913588F0}" srcOrd="2" destOrd="0" presId="urn:microsoft.com/office/officeart/2005/8/layout/orgChart1"/>
    <dgm:cxn modelId="{21BFAFD3-47F5-4137-B07B-01479338528E}" type="presParOf" srcId="{4C976B77-621C-4C48-8264-1A109B6FE775}" destId="{92E2DE85-ECB7-417A-8487-4A2C510BBED0}" srcOrd="6" destOrd="0" presId="urn:microsoft.com/office/officeart/2005/8/layout/orgChart1"/>
    <dgm:cxn modelId="{0A2B766C-C7C3-45B2-8EBC-37380EEBFF5D}" type="presParOf" srcId="{4C976B77-621C-4C48-8264-1A109B6FE775}" destId="{84F3802B-4B51-4677-A976-8539EB3BCB6D}" srcOrd="7" destOrd="0" presId="urn:microsoft.com/office/officeart/2005/8/layout/orgChart1"/>
    <dgm:cxn modelId="{D907DF4C-4629-4A73-9E19-15AD2EFABC8F}" type="presParOf" srcId="{84F3802B-4B51-4677-A976-8539EB3BCB6D}" destId="{8B43BB23-BD89-4EED-B824-D2663FC0B3D6}" srcOrd="0" destOrd="0" presId="urn:microsoft.com/office/officeart/2005/8/layout/orgChart1"/>
    <dgm:cxn modelId="{9F694AF6-719C-4CB1-A444-72FA6435D00B}" type="presParOf" srcId="{8B43BB23-BD89-4EED-B824-D2663FC0B3D6}" destId="{86B85805-4AF6-447C-9041-D607640BF69A}" srcOrd="0" destOrd="0" presId="urn:microsoft.com/office/officeart/2005/8/layout/orgChart1"/>
    <dgm:cxn modelId="{E895C382-BB82-4E3E-BA80-C1ED0A6B8030}" type="presParOf" srcId="{8B43BB23-BD89-4EED-B824-D2663FC0B3D6}" destId="{64DB53FB-65EF-498F-9230-76B7EF567214}" srcOrd="1" destOrd="0" presId="urn:microsoft.com/office/officeart/2005/8/layout/orgChart1"/>
    <dgm:cxn modelId="{AB628EFF-6245-4E65-B038-94968B476D1F}" type="presParOf" srcId="{84F3802B-4B51-4677-A976-8539EB3BCB6D}" destId="{B3380FEB-9C50-4712-86AA-6BA4020A33CB}" srcOrd="1" destOrd="0" presId="urn:microsoft.com/office/officeart/2005/8/layout/orgChart1"/>
    <dgm:cxn modelId="{33D2B164-157B-4D56-A2C4-0729A52BEFC4}" type="presParOf" srcId="{84F3802B-4B51-4677-A976-8539EB3BCB6D}" destId="{6DBEE81B-12A6-4995-A975-FE8EDB23BC70}" srcOrd="2" destOrd="0" presId="urn:microsoft.com/office/officeart/2005/8/layout/orgChart1"/>
    <dgm:cxn modelId="{F6A5F7CA-5562-423E-A005-679B5E7357C6}" type="presParOf" srcId="{27BBF2DD-D542-4331-BAE0-69C8F3D54A46}" destId="{ACBE4099-AD77-4FBE-874A-4EBA3B4EF8AE}" srcOrd="2" destOrd="0" presId="urn:microsoft.com/office/officeart/2005/8/layout/orgChart1"/>
    <dgm:cxn modelId="{E50449FB-1713-43E4-83C1-6644AB104D62}" type="presParOf" srcId="{ACBE4099-AD77-4FBE-874A-4EBA3B4EF8AE}" destId="{1B6B5B40-00C4-46DC-A660-4C207DF065E5}" srcOrd="0" destOrd="0" presId="urn:microsoft.com/office/officeart/2005/8/layout/orgChart1"/>
    <dgm:cxn modelId="{63A515AB-C317-4327-ACD1-39837E602B56}" type="presParOf" srcId="{ACBE4099-AD77-4FBE-874A-4EBA3B4EF8AE}" destId="{D2EB6075-88C8-4306-BCC0-09D9CB801F4A}" srcOrd="1" destOrd="0" presId="urn:microsoft.com/office/officeart/2005/8/layout/orgChart1"/>
    <dgm:cxn modelId="{D95095B1-4BBB-4D27-BACC-48E903AA1FF1}" type="presParOf" srcId="{D2EB6075-88C8-4306-BCC0-09D9CB801F4A}" destId="{9CB7565C-37D1-4EF0-B60A-9A1C9CCC2A0B}" srcOrd="0" destOrd="0" presId="urn:microsoft.com/office/officeart/2005/8/layout/orgChart1"/>
    <dgm:cxn modelId="{DC699600-EF04-496E-9AD3-A80008950332}" type="presParOf" srcId="{9CB7565C-37D1-4EF0-B60A-9A1C9CCC2A0B}" destId="{22CDB363-641F-47A8-9945-FF9790F33F5F}" srcOrd="0" destOrd="0" presId="urn:microsoft.com/office/officeart/2005/8/layout/orgChart1"/>
    <dgm:cxn modelId="{D5B98C70-BE2E-4931-9C0E-866B63DA0646}" type="presParOf" srcId="{9CB7565C-37D1-4EF0-B60A-9A1C9CCC2A0B}" destId="{8F53E503-64D9-4577-A9D5-78412555495E}" srcOrd="1" destOrd="0" presId="urn:microsoft.com/office/officeart/2005/8/layout/orgChart1"/>
    <dgm:cxn modelId="{CA7B1F12-613C-418F-91CB-B9AA9274EBC1}" type="presParOf" srcId="{D2EB6075-88C8-4306-BCC0-09D9CB801F4A}" destId="{9C1390E7-AA82-41D1-8D02-44B3A8EFA583}" srcOrd="1" destOrd="0" presId="urn:microsoft.com/office/officeart/2005/8/layout/orgChart1"/>
    <dgm:cxn modelId="{61A3E897-A01F-44BF-B7E5-98677FBA3D69}" type="presParOf" srcId="{D2EB6075-88C8-4306-BCC0-09D9CB801F4A}" destId="{424663EC-90AE-49D9-9C50-180843439FD7}" srcOrd="2" destOrd="0" presId="urn:microsoft.com/office/officeart/2005/8/layout/orgChart1"/>
    <dgm:cxn modelId="{A344A5B6-5E25-494C-A13A-F0FAFE07A5AF}" type="presParOf" srcId="{FB397D05-2348-45C5-B700-DD4EB8F0B1A6}" destId="{EE79EBD5-A7A1-4B45-BFC6-8CE4CBD6D8F4}" srcOrd="1" destOrd="0" presId="urn:microsoft.com/office/officeart/2005/8/layout/orgChart1"/>
    <dgm:cxn modelId="{0BA59E6E-64CD-49B3-8841-6A7B9BE0DAAB}" type="presParOf" srcId="{EE79EBD5-A7A1-4B45-BFC6-8CE4CBD6D8F4}" destId="{65A16B31-0E8D-4662-B638-FEF4468C52F8}" srcOrd="0" destOrd="0" presId="urn:microsoft.com/office/officeart/2005/8/layout/orgChart1"/>
    <dgm:cxn modelId="{B392C107-9EB6-492B-857A-19DA8248072C}" type="presParOf" srcId="{65A16B31-0E8D-4662-B638-FEF4468C52F8}" destId="{70F6CB29-7129-469F-8692-827F6D183758}" srcOrd="0" destOrd="0" presId="urn:microsoft.com/office/officeart/2005/8/layout/orgChart1"/>
    <dgm:cxn modelId="{F303E0E7-CA3A-41DE-A0EF-3607124C0B69}" type="presParOf" srcId="{65A16B31-0E8D-4662-B638-FEF4468C52F8}" destId="{D2FCB312-BB4B-4673-97D6-5A49AB12AB59}" srcOrd="1" destOrd="0" presId="urn:microsoft.com/office/officeart/2005/8/layout/orgChart1"/>
    <dgm:cxn modelId="{3F7F1C5B-EBFB-45BD-A73A-881656C71A70}" type="presParOf" srcId="{EE79EBD5-A7A1-4B45-BFC6-8CE4CBD6D8F4}" destId="{9899E5C9-AD5F-4502-9289-970AD24B8BB4}" srcOrd="1" destOrd="0" presId="urn:microsoft.com/office/officeart/2005/8/layout/orgChart1"/>
    <dgm:cxn modelId="{2776111F-B5E5-4ED0-8233-E7A63F476AA2}" type="presParOf" srcId="{EE79EBD5-A7A1-4B45-BFC6-8CE4CBD6D8F4}" destId="{4DCCC15C-969D-4E35-B752-EEFC9143CC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B5B40-00C4-46DC-A660-4C207DF065E5}">
      <dsp:nvSpPr>
        <dsp:cNvPr id="0" name=""/>
        <dsp:cNvSpPr/>
      </dsp:nvSpPr>
      <dsp:spPr>
        <a:xfrm>
          <a:off x="4103578" y="1087173"/>
          <a:ext cx="194755" cy="853213"/>
        </a:xfrm>
        <a:custGeom>
          <a:avLst/>
          <a:gdLst/>
          <a:ahLst/>
          <a:cxnLst/>
          <a:rect l="0" t="0" r="0" b="0"/>
          <a:pathLst>
            <a:path>
              <a:moveTo>
                <a:pt x="194755" y="0"/>
              </a:moveTo>
              <a:lnTo>
                <a:pt x="194755" y="853213"/>
              </a:lnTo>
              <a:lnTo>
                <a:pt x="0" y="85321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E2DE85-ECB7-417A-8487-4A2C510BBED0}">
      <dsp:nvSpPr>
        <dsp:cNvPr id="0" name=""/>
        <dsp:cNvSpPr/>
      </dsp:nvSpPr>
      <dsp:spPr>
        <a:xfrm>
          <a:off x="4298334" y="1087173"/>
          <a:ext cx="2934218" cy="1781239"/>
        </a:xfrm>
        <a:custGeom>
          <a:avLst/>
          <a:gdLst/>
          <a:ahLst/>
          <a:cxnLst/>
          <a:rect l="0" t="0" r="0" b="0"/>
          <a:pathLst>
            <a:path>
              <a:moveTo>
                <a:pt x="0" y="0"/>
              </a:moveTo>
              <a:lnTo>
                <a:pt x="0" y="1586484"/>
              </a:lnTo>
              <a:lnTo>
                <a:pt x="2934218" y="1586484"/>
              </a:lnTo>
              <a:lnTo>
                <a:pt x="2934218" y="17812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48FF6-74F4-460E-A8BA-D1711E14449E}">
      <dsp:nvSpPr>
        <dsp:cNvPr id="0" name=""/>
        <dsp:cNvSpPr/>
      </dsp:nvSpPr>
      <dsp:spPr>
        <a:xfrm>
          <a:off x="4252558" y="1087173"/>
          <a:ext cx="91440" cy="1814487"/>
        </a:xfrm>
        <a:custGeom>
          <a:avLst/>
          <a:gdLst/>
          <a:ahLst/>
          <a:cxnLst/>
          <a:rect l="0" t="0" r="0" b="0"/>
          <a:pathLst>
            <a:path>
              <a:moveTo>
                <a:pt x="45775" y="0"/>
              </a:moveTo>
              <a:lnTo>
                <a:pt x="45775" y="1619732"/>
              </a:lnTo>
              <a:lnTo>
                <a:pt x="45720" y="1619732"/>
              </a:lnTo>
              <a:lnTo>
                <a:pt x="45720" y="181448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37C343-020E-4EA4-9CD8-952F527F3A40}">
      <dsp:nvSpPr>
        <dsp:cNvPr id="0" name=""/>
        <dsp:cNvSpPr/>
      </dsp:nvSpPr>
      <dsp:spPr>
        <a:xfrm>
          <a:off x="1771321" y="1087173"/>
          <a:ext cx="2527012" cy="1781239"/>
        </a:xfrm>
        <a:custGeom>
          <a:avLst/>
          <a:gdLst/>
          <a:ahLst/>
          <a:cxnLst/>
          <a:rect l="0" t="0" r="0" b="0"/>
          <a:pathLst>
            <a:path>
              <a:moveTo>
                <a:pt x="2527012" y="0"/>
              </a:moveTo>
              <a:lnTo>
                <a:pt x="2527012" y="1586484"/>
              </a:lnTo>
              <a:lnTo>
                <a:pt x="0" y="1586484"/>
              </a:lnTo>
              <a:lnTo>
                <a:pt x="0" y="17812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84EFD7-5D9A-4817-93EB-6E02DBEC2AD6}">
      <dsp:nvSpPr>
        <dsp:cNvPr id="0" name=""/>
        <dsp:cNvSpPr/>
      </dsp:nvSpPr>
      <dsp:spPr>
        <a:xfrm>
          <a:off x="3167975" y="1087173"/>
          <a:ext cx="1130358" cy="401325"/>
        </a:xfrm>
        <a:custGeom>
          <a:avLst/>
          <a:gdLst/>
          <a:ahLst/>
          <a:cxnLst/>
          <a:rect l="0" t="0" r="0" b="0"/>
          <a:pathLst>
            <a:path>
              <a:moveTo>
                <a:pt x="1130358" y="0"/>
              </a:moveTo>
              <a:lnTo>
                <a:pt x="1130358" y="206570"/>
              </a:lnTo>
              <a:lnTo>
                <a:pt x="0" y="206570"/>
              </a:lnTo>
              <a:lnTo>
                <a:pt x="0" y="40132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FA3009-EE14-43CE-931D-81F6588D7B34}">
      <dsp:nvSpPr>
        <dsp:cNvPr id="0" name=""/>
        <dsp:cNvSpPr/>
      </dsp:nvSpPr>
      <dsp:spPr>
        <a:xfrm>
          <a:off x="3370928" y="159768"/>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endParaRPr lang="zh-TW" altLang="en-US" sz="2300" kern="1200" dirty="0"/>
        </a:p>
      </dsp:txBody>
      <dsp:txXfrm>
        <a:off x="3370928" y="159768"/>
        <a:ext cx="1854810" cy="927405"/>
      </dsp:txXfrm>
    </dsp:sp>
    <dsp:sp modelId="{E143A1AC-E6E8-4703-BA33-868ECDFDA1D5}">
      <dsp:nvSpPr>
        <dsp:cNvPr id="0" name=""/>
        <dsp:cNvSpPr/>
      </dsp:nvSpPr>
      <dsp:spPr>
        <a:xfrm>
          <a:off x="2240569" y="1488498"/>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禁止迴轉</a:t>
          </a:r>
          <a:endParaRPr lang="zh-TW" altLang="en-US" sz="2300" kern="1200" dirty="0"/>
        </a:p>
      </dsp:txBody>
      <dsp:txXfrm>
        <a:off x="2240569" y="1488498"/>
        <a:ext cx="1854810" cy="927405"/>
      </dsp:txXfrm>
    </dsp:sp>
    <dsp:sp modelId="{AD601FD8-F886-497C-A42D-DEB1C0534F18}">
      <dsp:nvSpPr>
        <dsp:cNvPr id="0" name=""/>
        <dsp:cNvSpPr/>
      </dsp:nvSpPr>
      <dsp:spPr>
        <a:xfrm>
          <a:off x="843915" y="2868413"/>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禁止超車</a:t>
          </a:r>
          <a:endParaRPr lang="zh-TW" altLang="en-US" sz="2300" kern="1200" dirty="0"/>
        </a:p>
      </dsp:txBody>
      <dsp:txXfrm>
        <a:off x="843915" y="2868413"/>
        <a:ext cx="1854810" cy="927405"/>
      </dsp:txXfrm>
    </dsp:sp>
    <dsp:sp modelId="{77EAB799-1B63-4D7C-AB69-A7DC913FCE1C}">
      <dsp:nvSpPr>
        <dsp:cNvPr id="0" name=""/>
        <dsp:cNvSpPr/>
      </dsp:nvSpPr>
      <dsp:spPr>
        <a:xfrm>
          <a:off x="3370872" y="2901660"/>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禁止會車</a:t>
          </a:r>
          <a:endParaRPr lang="zh-TW" altLang="en-US" sz="2300" kern="1200" dirty="0"/>
        </a:p>
      </dsp:txBody>
      <dsp:txXfrm>
        <a:off x="3370872" y="2901660"/>
        <a:ext cx="1854810" cy="927405"/>
      </dsp:txXfrm>
    </dsp:sp>
    <dsp:sp modelId="{86B85805-4AF6-447C-9041-D607640BF69A}">
      <dsp:nvSpPr>
        <dsp:cNvPr id="0" name=""/>
        <dsp:cNvSpPr/>
      </dsp:nvSpPr>
      <dsp:spPr>
        <a:xfrm>
          <a:off x="6305146" y="2868413"/>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禁止左、右轉</a:t>
          </a:r>
          <a:endParaRPr lang="zh-TW" altLang="en-US" sz="2300" kern="1200" dirty="0"/>
        </a:p>
      </dsp:txBody>
      <dsp:txXfrm>
        <a:off x="6305146" y="2868413"/>
        <a:ext cx="1854810" cy="927405"/>
      </dsp:txXfrm>
    </dsp:sp>
    <dsp:sp modelId="{22CDB363-641F-47A8-9945-FF9790F33F5F}">
      <dsp:nvSpPr>
        <dsp:cNvPr id="0" name=""/>
        <dsp:cNvSpPr/>
      </dsp:nvSpPr>
      <dsp:spPr>
        <a:xfrm>
          <a:off x="2248767" y="1476683"/>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禁止迴轉</a:t>
          </a:r>
          <a:endParaRPr lang="zh-TW" altLang="en-US" sz="2300" kern="1200" dirty="0"/>
        </a:p>
      </dsp:txBody>
      <dsp:txXfrm>
        <a:off x="2248767" y="1476683"/>
        <a:ext cx="1854810" cy="927405"/>
      </dsp:txXfrm>
    </dsp:sp>
    <dsp:sp modelId="{70F6CB29-7129-469F-8692-827F6D183758}">
      <dsp:nvSpPr>
        <dsp:cNvPr id="0" name=""/>
        <dsp:cNvSpPr/>
      </dsp:nvSpPr>
      <dsp:spPr>
        <a:xfrm>
          <a:off x="3386527" y="175033"/>
          <a:ext cx="1854810" cy="92740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smtClean="0"/>
            <a:t>禁止停車</a:t>
          </a:r>
          <a:endParaRPr lang="zh-TW" altLang="en-US" sz="2300" kern="1200" dirty="0"/>
        </a:p>
      </dsp:txBody>
      <dsp:txXfrm>
        <a:off x="3386527" y="175033"/>
        <a:ext cx="1854810" cy="92740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414704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351398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7799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3187692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9119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2100874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1652802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36343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156441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373951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94106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299146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342001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1512336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7898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CC9F3AAB-BD9B-4D9B-B338-F4C37C066CAB}" type="datetimeFigureOut">
              <a:rPr lang="zh-TW" altLang="en-US" smtClean="0"/>
              <a:t>2018/9/21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411579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9F3AAB-BD9B-4D9B-B338-F4C37C066CAB}" type="datetimeFigureOut">
              <a:rPr lang="zh-TW" altLang="en-US" smtClean="0"/>
              <a:t>2018/9/21</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A586AD-34E0-4F2F-9A14-F3C98138C2C8}" type="slidenum">
              <a:rPr lang="zh-TW" altLang="en-US" smtClean="0"/>
              <a:t>‹#›</a:t>
            </a:fld>
            <a:endParaRPr lang="zh-TW" altLang="en-US"/>
          </a:p>
        </p:txBody>
      </p:sp>
    </p:spTree>
    <p:extLst>
      <p:ext uri="{BB962C8B-B14F-4D97-AF65-F5344CB8AC3E}">
        <p14:creationId xmlns:p14="http://schemas.microsoft.com/office/powerpoint/2010/main" val="1217023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822951" y="0"/>
            <a:ext cx="7766936" cy="2468880"/>
          </a:xfrm>
        </p:spPr>
        <p:txBody>
          <a:bodyPr>
            <a:normAutofit fontScale="90000"/>
          </a:bodyPr>
          <a:lstStyle/>
          <a:p>
            <a:r>
              <a:rPr lang="zh-TW" altLang="en-US" sz="8000" b="1" i="1" dirty="0" smtClean="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行人必須知道的交通號誌與標</a:t>
            </a:r>
            <a:r>
              <a:rPr lang="zh-TW" altLang="en-US" sz="8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誌</a:t>
            </a:r>
          </a:p>
        </p:txBody>
      </p:sp>
      <p:pic>
        <p:nvPicPr>
          <p:cNvPr id="4" name="圖片 3"/>
          <p:cNvPicPr>
            <a:picLocks noChangeAspect="1"/>
          </p:cNvPicPr>
          <p:nvPr/>
        </p:nvPicPr>
        <p:blipFill>
          <a:blip r:embed="rId2"/>
          <a:stretch>
            <a:fillRect/>
          </a:stretch>
        </p:blipFill>
        <p:spPr>
          <a:xfrm>
            <a:off x="4701020" y="3828288"/>
            <a:ext cx="3010223" cy="2683279"/>
          </a:xfrm>
          <a:prstGeom prst="rect">
            <a:avLst/>
          </a:prstGeom>
        </p:spPr>
      </p:pic>
      <p:sp>
        <p:nvSpPr>
          <p:cNvPr id="3" name="副標題 2"/>
          <p:cNvSpPr>
            <a:spLocks noGrp="1"/>
          </p:cNvSpPr>
          <p:nvPr>
            <p:ph type="subTitle" idx="1"/>
          </p:nvPr>
        </p:nvSpPr>
        <p:spPr>
          <a:xfrm>
            <a:off x="2654224" y="2600134"/>
            <a:ext cx="7766936" cy="1096899"/>
          </a:xfrm>
        </p:spPr>
        <p:txBody>
          <a:bodyPr>
            <a:normAutofit/>
          </a:bodyPr>
          <a:lstStyle/>
          <a:p>
            <a:r>
              <a:rPr lang="zh-TW" altLang="en-US" sz="4400" b="1" dirty="0" smtClean="0">
                <a:solidFill>
                  <a:srgbClr val="00B050"/>
                </a:solidFill>
                <a:latin typeface="標楷體" panose="03000509000000000000" pitchFamily="65" charset="-120"/>
                <a:ea typeface="標楷體" panose="03000509000000000000" pitchFamily="65" charset="-120"/>
              </a:rPr>
              <a:t>報告者：五年孝班曹晉慈</a:t>
            </a:r>
            <a:endParaRPr lang="zh-TW" altLang="en-US" sz="4400" b="1" dirty="0">
              <a:solidFill>
                <a:srgbClr val="00B05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63679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最高、低限速</a:t>
            </a:r>
            <a:r>
              <a:rPr lang="en-US" altLang="zh-TW"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br>
              <a:rPr lang="en-US" altLang="zh-TW"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endParaRPr lang="zh-TW" altLang="en-US" b="1" i="1" dirty="0">
              <a:solidFill>
                <a:srgbClr val="7030A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a:buFont typeface="+mj-lt"/>
              <a:buAutoNum type="arabicPeriod"/>
            </a:pPr>
            <a:r>
              <a:rPr lang="zh-TW" altLang="en-US" b="1" dirty="0">
                <a:solidFill>
                  <a:srgbClr val="E70BD7"/>
                </a:solidFill>
                <a:latin typeface="標楷體" panose="03000509000000000000" pitchFamily="65" charset="-120"/>
                <a:ea typeface="標楷體" panose="03000509000000000000" pitchFamily="65" charset="-120"/>
              </a:rPr>
              <a:t>用以告示車輛駕駛人前方道路最高行車時速之限制，不得超速。設於以標誌或標線規定最高速限路段起點及行車管制號誌路口遠端適當距離處；里程漫長之路段，其中途得視需要增設之</a:t>
            </a:r>
            <a:r>
              <a:rPr lang="zh-TW" altLang="en-US" b="1" dirty="0" smtClean="0">
                <a:solidFill>
                  <a:srgbClr val="E70BD7"/>
                </a:solidFill>
                <a:latin typeface="標楷體" panose="03000509000000000000" pitchFamily="65" charset="-120"/>
                <a:ea typeface="標楷體" panose="03000509000000000000" pitchFamily="65" charset="-120"/>
              </a:rPr>
              <a:t>。</a:t>
            </a:r>
            <a:endParaRPr lang="en-US" altLang="zh-TW" b="1" dirty="0" smtClean="0">
              <a:solidFill>
                <a:srgbClr val="E70BD7"/>
              </a:solidFill>
              <a:latin typeface="標楷體" panose="03000509000000000000" pitchFamily="65" charset="-120"/>
              <a:ea typeface="標楷體" panose="03000509000000000000" pitchFamily="65" charset="-120"/>
            </a:endParaRPr>
          </a:p>
          <a:p>
            <a:pPr>
              <a:buFont typeface="+mj-lt"/>
              <a:buAutoNum type="arabicPeriod"/>
            </a:pPr>
            <a:r>
              <a:rPr lang="zh-TW" altLang="en-US" b="1" dirty="0">
                <a:solidFill>
                  <a:srgbClr val="E70BD7"/>
                </a:solidFill>
                <a:latin typeface="標楷體" panose="03000509000000000000" pitchFamily="65" charset="-120"/>
                <a:ea typeface="標楷體" panose="03000509000000000000" pitchFamily="65" charset="-120"/>
              </a:rPr>
              <a:t>「限</a:t>
            </a:r>
            <a:r>
              <a:rPr lang="en-US" altLang="zh-TW" b="1" dirty="0">
                <a:solidFill>
                  <a:srgbClr val="E70BD7"/>
                </a:solidFill>
                <a:latin typeface="標楷體" panose="03000509000000000000" pitchFamily="65" charset="-120"/>
                <a:ea typeface="標楷體" panose="03000509000000000000" pitchFamily="65" charset="-120"/>
              </a:rPr>
              <a:t>6</a:t>
            </a:r>
            <a:r>
              <a:rPr lang="zh-TW" altLang="en-US" b="1" dirty="0">
                <a:solidFill>
                  <a:srgbClr val="E70BD7"/>
                </a:solidFill>
                <a:latin typeface="標楷體" panose="03000509000000000000" pitchFamily="65" charset="-120"/>
                <a:ea typeface="標楷體" panose="03000509000000000000" pitchFamily="65" charset="-120"/>
              </a:rPr>
              <a:t>」最低速限：用以告示車輛駕駛人前方道路最低時速之限制。設於限速路段之起點。里程漫長之路段，其中途得視實際需要增設之。</a:t>
            </a:r>
          </a:p>
        </p:txBody>
      </p:sp>
      <p:pic>
        <p:nvPicPr>
          <p:cNvPr id="4" name="圖片 3"/>
          <p:cNvPicPr>
            <a:picLocks noChangeAspect="1"/>
          </p:cNvPicPr>
          <p:nvPr/>
        </p:nvPicPr>
        <p:blipFill>
          <a:blip r:embed="rId2"/>
          <a:stretch>
            <a:fillRect/>
          </a:stretch>
        </p:blipFill>
        <p:spPr>
          <a:xfrm>
            <a:off x="6105957" y="3950797"/>
            <a:ext cx="2390775" cy="2381250"/>
          </a:xfrm>
          <a:prstGeom prst="rect">
            <a:avLst/>
          </a:prstGeom>
        </p:spPr>
      </p:pic>
      <p:pic>
        <p:nvPicPr>
          <p:cNvPr id="5" name="圖片 4"/>
          <p:cNvPicPr>
            <a:picLocks noChangeAspect="1"/>
          </p:cNvPicPr>
          <p:nvPr/>
        </p:nvPicPr>
        <p:blipFill>
          <a:blip r:embed="rId3"/>
          <a:stretch>
            <a:fillRect/>
          </a:stretch>
        </p:blipFill>
        <p:spPr>
          <a:xfrm>
            <a:off x="1633710" y="4100975"/>
            <a:ext cx="2390775" cy="2381250"/>
          </a:xfrm>
          <a:prstGeom prst="rect">
            <a:avLst/>
          </a:prstGeom>
        </p:spPr>
      </p:pic>
    </p:spTree>
    <p:extLst>
      <p:ext uri="{BB962C8B-B14F-4D97-AF65-F5344CB8AC3E}">
        <p14:creationId xmlns:p14="http://schemas.microsoft.com/office/powerpoint/2010/main" val="98617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99305" y="236280"/>
            <a:ext cx="8596668" cy="1320800"/>
          </a:xfrm>
        </p:spPr>
        <p:txBody>
          <a:bodyPr/>
          <a:lstStyle/>
          <a:p>
            <a:r>
              <a:rPr lang="zh-TW" altLang="en-US" sz="4000" b="1" i="1" dirty="0">
                <a:solidFill>
                  <a:srgbClr val="E70BD7"/>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000" b="1" i="1" dirty="0">
                <a:solidFill>
                  <a:srgbClr val="E70BD7"/>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000" b="1" i="1" dirty="0">
                <a:solidFill>
                  <a:srgbClr val="E70BD7"/>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禁止行人通行</a:t>
            </a:r>
            <a:r>
              <a:rPr lang="en-US" altLang="zh-TW" sz="4000" b="1" i="1" dirty="0">
                <a:solidFill>
                  <a:srgbClr val="E70BD7"/>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en-US" altLang="zh-TW" b="1" i="1" dirty="0">
                <a:effectLst>
                  <a:outerShdw blurRad="38100" dist="38100" dir="2700000" algn="tl">
                    <a:srgbClr val="000000">
                      <a:alpha val="43137"/>
                    </a:srgbClr>
                  </a:outerShdw>
                </a:effectLst>
              </a:rPr>
              <a:t/>
            </a:r>
            <a:br>
              <a:rPr lang="en-US" altLang="zh-TW" b="1" i="1" dirty="0">
                <a:effectLst>
                  <a:outerShdw blurRad="38100" dist="38100" dir="2700000" algn="tl">
                    <a:srgbClr val="000000">
                      <a:alpha val="43137"/>
                    </a:srgbClr>
                  </a:outerShdw>
                </a:effectLst>
              </a:rPr>
            </a:br>
            <a:endParaRPr lang="zh-TW" altLang="en-US" b="1" i="1"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lstStyle/>
          <a:p>
            <a:r>
              <a:rPr lang="zh-TW" altLang="en-US" sz="3200" b="1" dirty="0" smtClean="0">
                <a:solidFill>
                  <a:schemeClr val="accent6">
                    <a:lumMod val="75000"/>
                  </a:schemeClr>
                </a:solidFill>
                <a:latin typeface="標楷體" panose="03000509000000000000" pitchFamily="65" charset="-120"/>
                <a:ea typeface="標楷體" panose="03000509000000000000" pitchFamily="65" charset="-120"/>
              </a:rPr>
              <a:t>「</a:t>
            </a:r>
            <a:r>
              <a:rPr lang="zh-TW" altLang="en-US" sz="3200" b="1" dirty="0">
                <a:solidFill>
                  <a:schemeClr val="accent6">
                    <a:lumMod val="75000"/>
                  </a:schemeClr>
                </a:solidFill>
                <a:latin typeface="標楷體" panose="03000509000000000000" pitchFamily="65" charset="-120"/>
                <a:ea typeface="標楷體" panose="03000509000000000000" pitchFamily="65" charset="-120"/>
              </a:rPr>
              <a:t>禁</a:t>
            </a:r>
            <a:r>
              <a:rPr lang="en-US" altLang="zh-TW" sz="3200" b="1" dirty="0">
                <a:solidFill>
                  <a:schemeClr val="accent6">
                    <a:lumMod val="75000"/>
                  </a:schemeClr>
                </a:solidFill>
                <a:latin typeface="標楷體" panose="03000509000000000000" pitchFamily="65" charset="-120"/>
                <a:ea typeface="標楷體" panose="03000509000000000000" pitchFamily="65" charset="-120"/>
              </a:rPr>
              <a:t>24</a:t>
            </a:r>
            <a:r>
              <a:rPr lang="zh-TW" altLang="en-US" sz="3200" b="1" dirty="0">
                <a:solidFill>
                  <a:schemeClr val="accent6">
                    <a:lumMod val="75000"/>
                  </a:schemeClr>
                </a:solidFill>
                <a:latin typeface="標楷體" panose="03000509000000000000" pitchFamily="65" charset="-120"/>
                <a:ea typeface="標楷體" panose="03000509000000000000" pitchFamily="65" charset="-120"/>
              </a:rPr>
              <a:t>」禁止行人通行：用以告示行人禁止通行。設於禁止行人通行路段之起點</a:t>
            </a:r>
            <a:r>
              <a:rPr lang="zh-TW" altLang="en-US" dirty="0">
                <a:solidFill>
                  <a:schemeClr val="accent6">
                    <a:lumMod val="75000"/>
                  </a:schemeClr>
                </a:solidFill>
              </a:rPr>
              <a:t>。</a:t>
            </a:r>
          </a:p>
        </p:txBody>
      </p:sp>
      <p:pic>
        <p:nvPicPr>
          <p:cNvPr id="4" name="圖片 3"/>
          <p:cNvPicPr>
            <a:picLocks noChangeAspect="1"/>
          </p:cNvPicPr>
          <p:nvPr/>
        </p:nvPicPr>
        <p:blipFill>
          <a:blip r:embed="rId2"/>
          <a:stretch>
            <a:fillRect/>
          </a:stretch>
        </p:blipFill>
        <p:spPr>
          <a:xfrm>
            <a:off x="3290455" y="3367608"/>
            <a:ext cx="3606771" cy="2592618"/>
          </a:xfrm>
          <a:prstGeom prst="rect">
            <a:avLst/>
          </a:prstGeom>
        </p:spPr>
      </p:pic>
    </p:spTree>
    <p:extLst>
      <p:ext uri="{BB962C8B-B14F-4D97-AF65-F5344CB8AC3E}">
        <p14:creationId xmlns:p14="http://schemas.microsoft.com/office/powerpoint/2010/main" val="231149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禁止臨時停車</a:t>
            </a:r>
            <a:r>
              <a:rPr lang="en-US" altLang="zh-TW"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br>
              <a:rPr lang="en-US" altLang="zh-TW"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endParaRPr lang="zh-TW" altLang="en-US" sz="4000" b="1" i="1" dirty="0">
              <a:solidFill>
                <a:schemeClr val="accent6">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2400" dirty="0">
                <a:solidFill>
                  <a:schemeClr val="bg1">
                    <a:lumMod val="50000"/>
                  </a:schemeClr>
                </a:solidFill>
                <a:latin typeface="標楷體" panose="03000509000000000000" pitchFamily="65" charset="-120"/>
                <a:ea typeface="標楷體" panose="03000509000000000000" pitchFamily="65" charset="-120"/>
              </a:rPr>
              <a:t>「禁</a:t>
            </a:r>
            <a:r>
              <a:rPr lang="en-US" altLang="zh-TW" sz="2400" dirty="0">
                <a:solidFill>
                  <a:schemeClr val="bg1">
                    <a:lumMod val="50000"/>
                  </a:schemeClr>
                </a:solidFill>
                <a:latin typeface="標楷體" panose="03000509000000000000" pitchFamily="65" charset="-120"/>
                <a:ea typeface="標楷體" panose="03000509000000000000" pitchFamily="65" charset="-120"/>
              </a:rPr>
              <a:t>26</a:t>
            </a:r>
            <a:r>
              <a:rPr lang="zh-TW" altLang="en-US" sz="2400" dirty="0">
                <a:solidFill>
                  <a:schemeClr val="bg1">
                    <a:lumMod val="50000"/>
                  </a:schemeClr>
                </a:solidFill>
                <a:latin typeface="標楷體" panose="03000509000000000000" pitchFamily="65" charset="-120"/>
                <a:ea typeface="標楷體" panose="03000509000000000000" pitchFamily="65" charset="-120"/>
              </a:rPr>
              <a:t>」禁止臨時停車：用以告示不得臨時停車，其限制條件得以附牌說明之。設於禁止臨時停車路段。已設有禁止臨時停車線者，得免設之。</a:t>
            </a:r>
          </a:p>
        </p:txBody>
      </p:sp>
      <p:pic>
        <p:nvPicPr>
          <p:cNvPr id="4" name="圖片 3"/>
          <p:cNvPicPr>
            <a:picLocks noChangeAspect="1"/>
          </p:cNvPicPr>
          <p:nvPr/>
        </p:nvPicPr>
        <p:blipFill>
          <a:blip r:embed="rId2"/>
          <a:stretch>
            <a:fillRect/>
          </a:stretch>
        </p:blipFill>
        <p:spPr>
          <a:xfrm>
            <a:off x="2988684" y="3518535"/>
            <a:ext cx="2390775" cy="2381250"/>
          </a:xfrm>
          <a:prstGeom prst="rect">
            <a:avLst/>
          </a:prstGeom>
        </p:spPr>
      </p:pic>
    </p:spTree>
    <p:extLst>
      <p:ext uri="{BB962C8B-B14F-4D97-AF65-F5344CB8AC3E}">
        <p14:creationId xmlns:p14="http://schemas.microsoft.com/office/powerpoint/2010/main" val="290256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6461" y="709353"/>
            <a:ext cx="8596668" cy="1320800"/>
          </a:xfrm>
        </p:spPr>
        <p:txBody>
          <a:bodyPr>
            <a:normAutofit fontScale="90000"/>
          </a:bodyPr>
          <a:lstStyle/>
          <a:p>
            <a:r>
              <a:rPr lang="zh-TW" altLang="en-US" sz="8000" b="1" i="1" dirty="0">
                <a:solidFill>
                  <a:schemeClr val="bg1">
                    <a:lumMod val="50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結語</a:t>
            </a:r>
            <a:r>
              <a:rPr lang="zh-TW" altLang="en-US" b="1" i="1" dirty="0">
                <a:effectLst>
                  <a:outerShdw blurRad="38100" dist="38100" dir="2700000" algn="tl">
                    <a:srgbClr val="000000">
                      <a:alpha val="43137"/>
                    </a:srgbClr>
                  </a:outerShdw>
                </a:effectLst>
              </a:rPr>
              <a:t/>
            </a:r>
            <a:br>
              <a:rPr lang="zh-TW" altLang="en-US" b="1" i="1" dirty="0">
                <a:effectLst>
                  <a:outerShdw blurRad="38100" dist="38100" dir="2700000" algn="tl">
                    <a:srgbClr val="000000">
                      <a:alpha val="43137"/>
                    </a:srgbClr>
                  </a:outerShdw>
                </a:effectLst>
              </a:rPr>
            </a:br>
            <a:endParaRPr lang="zh-TW" altLang="en-US" b="1" i="1"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p:txBody>
          <a:bodyPr>
            <a:normAutofit/>
          </a:bodyPr>
          <a:lstStyle/>
          <a:p>
            <a:r>
              <a:rPr lang="zh-TW" altLang="en-US" b="1" dirty="0">
                <a:solidFill>
                  <a:schemeClr val="tx1"/>
                </a:solidFill>
                <a:latin typeface="標楷體" panose="03000509000000000000" pitchFamily="65" charset="-120"/>
                <a:ea typeface="標楷體" panose="03000509000000000000" pitchFamily="65" charset="-120"/>
              </a:rPr>
              <a:t>近年來，台灣經濟發展迅速，國民所得日益提高，機動持有率也隨之大幅成</a:t>
            </a:r>
          </a:p>
          <a:p>
            <a:r>
              <a:rPr lang="zh-TW" altLang="en-US" b="1" dirty="0">
                <a:solidFill>
                  <a:schemeClr val="tx1"/>
                </a:solidFill>
                <a:latin typeface="標楷體" panose="03000509000000000000" pitchFamily="65" charset="-120"/>
                <a:ea typeface="標楷體" panose="03000509000000000000" pitchFamily="65" charset="-120"/>
              </a:rPr>
              <a:t>長，所以，道路交通在現有的各種交通系統中，已成為市民日常生活中最倚靠的</a:t>
            </a:r>
          </a:p>
          <a:p>
            <a:r>
              <a:rPr lang="zh-TW" altLang="en-US" b="1" dirty="0">
                <a:solidFill>
                  <a:schemeClr val="tx1"/>
                </a:solidFill>
                <a:latin typeface="標楷體" panose="03000509000000000000" pitchFamily="65" charset="-120"/>
                <a:ea typeface="標楷體" panose="03000509000000000000" pitchFamily="65" charset="-120"/>
              </a:rPr>
              <a:t>一環；而且，隨著國家重大建設計畫的推動，公路網路日臻完善，市民對於道路</a:t>
            </a:r>
          </a:p>
          <a:p>
            <a:r>
              <a:rPr lang="zh-TW" altLang="en-US" b="1" dirty="0">
                <a:solidFill>
                  <a:schemeClr val="tx1"/>
                </a:solidFill>
                <a:latin typeface="標楷體" panose="03000509000000000000" pitchFamily="65" charset="-120"/>
                <a:ea typeface="標楷體" panose="03000509000000000000" pitchFamily="65" charset="-120"/>
              </a:rPr>
              <a:t>之使用將更有增無減。</a:t>
            </a:r>
          </a:p>
          <a:p>
            <a:r>
              <a:rPr lang="zh-TW" altLang="en-US" b="1" dirty="0">
                <a:solidFill>
                  <a:schemeClr val="tx1"/>
                </a:solidFill>
                <a:latin typeface="標楷體" panose="03000509000000000000" pitchFamily="65" charset="-120"/>
                <a:ea typeface="標楷體" panose="03000509000000000000" pitchFamily="65" charset="-120"/>
              </a:rPr>
              <a:t>安全、便捷與舒適，是現代化道路建設的目標，也是用路人的期望。要達到</a:t>
            </a:r>
          </a:p>
          <a:p>
            <a:r>
              <a:rPr lang="zh-TW" altLang="en-US" b="1" dirty="0">
                <a:solidFill>
                  <a:schemeClr val="tx1"/>
                </a:solidFill>
                <a:latin typeface="標楷體" panose="03000509000000000000" pitchFamily="65" charset="-120"/>
                <a:ea typeface="標楷體" panose="03000509000000000000" pitchFamily="65" charset="-120"/>
              </a:rPr>
              <a:t>這三個要求，除了政府有關部門應全力提供完善的道路與設施外，更重要的，還</a:t>
            </a:r>
          </a:p>
          <a:p>
            <a:r>
              <a:rPr lang="zh-TW" altLang="en-US" b="1" dirty="0">
                <a:solidFill>
                  <a:schemeClr val="tx1"/>
                </a:solidFill>
                <a:latin typeface="標楷體" panose="03000509000000000000" pitchFamily="65" charset="-120"/>
                <a:ea typeface="標楷體" panose="03000509000000000000" pitchFamily="65" charset="-120"/>
              </a:rPr>
              <a:t>需要全體用路人都能夠正確地配合使用。</a:t>
            </a:r>
          </a:p>
          <a:p>
            <a:endParaRPr lang="zh-TW" altLang="en-US" b="1"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1009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5268" y="393469"/>
            <a:ext cx="8596668" cy="1320800"/>
          </a:xfrm>
        </p:spPr>
        <p:txBody>
          <a:bodyPr>
            <a:normAutofit/>
          </a:bodyPr>
          <a:lstStyle/>
          <a:p>
            <a:r>
              <a:rPr lang="zh-TW" altLang="en-US" sz="6000" b="1" i="1" dirty="0" smtClean="0">
                <a:solidFill>
                  <a:srgbClr val="7030A0"/>
                </a:solidFill>
                <a:latin typeface="標楷體" panose="03000509000000000000" pitchFamily="65" charset="-120"/>
                <a:ea typeface="標楷體" panose="03000509000000000000" pitchFamily="65" charset="-120"/>
              </a:rPr>
              <a:t>目錄</a:t>
            </a:r>
            <a:endParaRPr lang="zh-TW" altLang="en-US" sz="6000" b="1" i="1" dirty="0">
              <a:solidFill>
                <a:srgbClr val="7030A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4" y="2160589"/>
            <a:ext cx="8596668" cy="4697411"/>
          </a:xfrm>
        </p:spPr>
        <p:txBody>
          <a:bodyPr>
            <a:normAutofit fontScale="92500" lnSpcReduction="10000"/>
          </a:bodyPr>
          <a:lstStyle/>
          <a:p>
            <a:pPr>
              <a:buFont typeface="+mj-lt"/>
              <a:buAutoNum type="arabicPeriod"/>
            </a:pPr>
            <a:r>
              <a:rPr lang="zh-TW" altLang="en-US" sz="2400" b="1" dirty="0" smtClean="0">
                <a:solidFill>
                  <a:srgbClr val="00B0F0"/>
                </a:solidFill>
                <a:latin typeface="標楷體" panose="03000509000000000000" pitchFamily="65" charset="-120"/>
                <a:ea typeface="標楷體" panose="03000509000000000000" pitchFamily="65" charset="-120"/>
              </a:rPr>
              <a:t>前言</a:t>
            </a:r>
            <a:endParaRPr lang="en-US" altLang="zh-TW" sz="2400" b="1" dirty="0" smtClean="0">
              <a:solidFill>
                <a:srgbClr val="00B0F0"/>
              </a:solidFill>
              <a:latin typeface="標楷體" panose="03000509000000000000" pitchFamily="65" charset="-120"/>
              <a:ea typeface="標楷體" panose="03000509000000000000" pitchFamily="65" charset="-120"/>
            </a:endParaRPr>
          </a:p>
          <a:p>
            <a:pPr>
              <a:buFont typeface="+mj-lt"/>
              <a:buAutoNum type="arabicPeriod"/>
            </a:pPr>
            <a:r>
              <a:rPr lang="zh-TW" altLang="en-US" sz="2400" b="1" dirty="0" smtClean="0">
                <a:solidFill>
                  <a:srgbClr val="00B0F0"/>
                </a:solidFill>
                <a:latin typeface="標楷體" panose="03000509000000000000" pitchFamily="65" charset="-120"/>
                <a:ea typeface="標楷體" panose="03000509000000000000" pitchFamily="65" charset="-120"/>
              </a:rPr>
              <a:t>大綱</a:t>
            </a:r>
            <a:endParaRPr lang="en-US" altLang="zh-TW" sz="2400" b="1" dirty="0" smtClean="0">
              <a:solidFill>
                <a:srgbClr val="00B0F0"/>
              </a:solidFill>
              <a:latin typeface="標楷體" panose="03000509000000000000" pitchFamily="65" charset="-120"/>
              <a:ea typeface="標楷體" panose="03000509000000000000" pitchFamily="65" charset="-120"/>
            </a:endParaRPr>
          </a:p>
          <a:p>
            <a:pPr>
              <a:buFont typeface="+mj-lt"/>
              <a:buAutoNum type="arabicPeriod"/>
            </a:pPr>
            <a:r>
              <a:rPr lang="zh-TW" altLang="en-US" sz="2400" b="1" dirty="0" smtClean="0">
                <a:solidFill>
                  <a:srgbClr val="00B0F0"/>
                </a:solidFill>
                <a:latin typeface="標楷體" panose="03000509000000000000" pitchFamily="65" charset="-120"/>
                <a:ea typeface="標楷體" panose="03000509000000000000" pitchFamily="65" charset="-120"/>
              </a:rPr>
              <a:t>介紹交通標誌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禁止停車</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smtClean="0">
                <a:solidFill>
                  <a:srgbClr val="00B0F0"/>
                </a:solidFill>
                <a:latin typeface="標楷體" panose="03000509000000000000" pitchFamily="65" charset="-120"/>
                <a:ea typeface="標楷體" panose="03000509000000000000" pitchFamily="65" charset="-120"/>
              </a:rPr>
              <a:t>介紹</a:t>
            </a:r>
            <a:r>
              <a:rPr lang="zh-TW" altLang="en-US" sz="2400" b="1" dirty="0">
                <a:solidFill>
                  <a:srgbClr val="00B0F0"/>
                </a:solidFill>
                <a:latin typeface="標楷體" panose="03000509000000000000" pitchFamily="65" charset="-120"/>
                <a:ea typeface="標楷體" panose="03000509000000000000" pitchFamily="65" charset="-120"/>
              </a:rPr>
              <a:t>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禁止迴車</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禁止超車</a:t>
            </a:r>
            <a:r>
              <a:rPr lang="en-US" altLang="zh-TW" sz="2400" b="1" dirty="0" smtClean="0">
                <a:solidFill>
                  <a:srgbClr val="00B0F0"/>
                </a:solidFill>
                <a:latin typeface="標楷體" panose="03000509000000000000" pitchFamily="65" charset="-120"/>
                <a:ea typeface="標楷體" panose="03000509000000000000" pitchFamily="65" charset="-120"/>
              </a:rPr>
              <a:t>〉</a:t>
            </a:r>
            <a:endParaRPr lang="zh-TW" altLang="en-US" sz="2400" b="1" dirty="0">
              <a:solidFill>
                <a:srgbClr val="00B0F0"/>
              </a:solidFill>
              <a:latin typeface="標楷體" panose="03000509000000000000" pitchFamily="65" charset="-120"/>
              <a:ea typeface="標楷體" panose="03000509000000000000" pitchFamily="65" charset="-120"/>
            </a:endParaRP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禁止會車</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禁止左、右轉</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最高、低限速</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禁止行人通行</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a:solidFill>
                  <a:srgbClr val="00B0F0"/>
                </a:solidFill>
                <a:latin typeface="標楷體" panose="03000509000000000000" pitchFamily="65" charset="-120"/>
                <a:ea typeface="標楷體" panose="03000509000000000000" pitchFamily="65" charset="-120"/>
              </a:rPr>
              <a:t>介紹交通</a:t>
            </a:r>
            <a:r>
              <a:rPr lang="zh-TW" altLang="en-US" sz="2400" b="1" dirty="0" smtClean="0">
                <a:solidFill>
                  <a:srgbClr val="00B0F0"/>
                </a:solidFill>
                <a:latin typeface="標楷體" panose="03000509000000000000" pitchFamily="65" charset="-120"/>
                <a:ea typeface="標楷體" panose="03000509000000000000" pitchFamily="65" charset="-120"/>
              </a:rPr>
              <a:t>標誌</a:t>
            </a:r>
            <a:r>
              <a:rPr lang="en-US" altLang="zh-TW" sz="2400" b="1" dirty="0" smtClean="0">
                <a:solidFill>
                  <a:srgbClr val="00B0F0"/>
                </a:solidFill>
                <a:latin typeface="標楷體" panose="03000509000000000000" pitchFamily="65" charset="-120"/>
                <a:ea typeface="標楷體" panose="03000509000000000000" pitchFamily="65" charset="-120"/>
              </a:rPr>
              <a:t>〈</a:t>
            </a:r>
            <a:r>
              <a:rPr lang="zh-TW" altLang="en-US" sz="2400" b="1" dirty="0" smtClean="0">
                <a:solidFill>
                  <a:srgbClr val="00B0F0"/>
                </a:solidFill>
                <a:latin typeface="標楷體" panose="03000509000000000000" pitchFamily="65" charset="-120"/>
                <a:ea typeface="標楷體" panose="03000509000000000000" pitchFamily="65" charset="-120"/>
              </a:rPr>
              <a:t>禁止臨時停車</a:t>
            </a:r>
            <a:r>
              <a:rPr lang="en-US" altLang="zh-TW" sz="2400" b="1" dirty="0" smtClean="0">
                <a:solidFill>
                  <a:srgbClr val="00B0F0"/>
                </a:solidFill>
                <a:latin typeface="標楷體" panose="03000509000000000000" pitchFamily="65" charset="-120"/>
                <a:ea typeface="標楷體" panose="03000509000000000000" pitchFamily="65" charset="-120"/>
              </a:rPr>
              <a:t>〉</a:t>
            </a:r>
          </a:p>
          <a:p>
            <a:pPr>
              <a:buFont typeface="+mj-lt"/>
              <a:buAutoNum type="arabicPeriod"/>
            </a:pPr>
            <a:r>
              <a:rPr lang="zh-TW" altLang="en-US" sz="2400" b="1" dirty="0" smtClean="0">
                <a:solidFill>
                  <a:srgbClr val="00B0F0"/>
                </a:solidFill>
                <a:latin typeface="標楷體" panose="03000509000000000000" pitchFamily="65" charset="-120"/>
                <a:ea typeface="標楷體" panose="03000509000000000000" pitchFamily="65" charset="-120"/>
              </a:rPr>
              <a:t>結語</a:t>
            </a:r>
            <a:endParaRPr lang="zh-TW" altLang="en-US" sz="2400" b="1" dirty="0">
              <a:solidFill>
                <a:srgbClr val="00B0F0"/>
              </a:solidFill>
              <a:latin typeface="標楷體" panose="03000509000000000000" pitchFamily="65" charset="-120"/>
              <a:ea typeface="標楷體" panose="03000509000000000000" pitchFamily="65" charset="-120"/>
            </a:endParaRPr>
          </a:p>
          <a:p>
            <a:pPr>
              <a:buFont typeface="+mj-lt"/>
              <a:buAutoNum type="arabicPeriod"/>
            </a:pPr>
            <a:endParaRPr lang="zh-TW" altLang="en-US" dirty="0"/>
          </a:p>
        </p:txBody>
      </p:sp>
    </p:spTree>
    <p:extLst>
      <p:ext uri="{BB962C8B-B14F-4D97-AF65-F5344CB8AC3E}">
        <p14:creationId xmlns:p14="http://schemas.microsoft.com/office/powerpoint/2010/main" val="195574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29094" y="385157"/>
            <a:ext cx="8596668" cy="1320800"/>
          </a:xfrm>
        </p:spPr>
        <p:txBody>
          <a:bodyPr>
            <a:normAutofit fontScale="90000"/>
          </a:bodyPr>
          <a:lstStyle/>
          <a:p>
            <a:r>
              <a:rPr lang="zh-TW" altLang="en-US" sz="9800" dirty="0">
                <a:solidFill>
                  <a:srgbClr val="FF0000"/>
                </a:solidFill>
                <a:latin typeface="標楷體" panose="03000509000000000000" pitchFamily="65" charset="-120"/>
                <a:ea typeface="標楷體" panose="03000509000000000000" pitchFamily="65" charset="-120"/>
              </a:rPr>
              <a:t>前言</a:t>
            </a:r>
            <a:r>
              <a:rPr lang="zh-TW" altLang="en-US" dirty="0"/>
              <a:t/>
            </a:r>
            <a:br>
              <a:rPr lang="zh-TW" altLang="en-US" dirty="0"/>
            </a:br>
            <a:endParaRPr lang="zh-TW" altLang="en-US" dirty="0"/>
          </a:p>
        </p:txBody>
      </p:sp>
      <p:sp>
        <p:nvSpPr>
          <p:cNvPr id="3" name="內容版面配置區 2"/>
          <p:cNvSpPr>
            <a:spLocks noGrp="1"/>
          </p:cNvSpPr>
          <p:nvPr>
            <p:ph idx="1"/>
          </p:nvPr>
        </p:nvSpPr>
        <p:spPr/>
        <p:txBody>
          <a:bodyPr>
            <a:normAutofit/>
          </a:bodyPr>
          <a:lstStyle/>
          <a:p>
            <a:r>
              <a:rPr lang="zh-TW" altLang="en-US" sz="3600" b="1" dirty="0">
                <a:solidFill>
                  <a:srgbClr val="FFC000"/>
                </a:solidFill>
                <a:latin typeface="標楷體" panose="03000509000000000000" pitchFamily="65" charset="-120"/>
                <a:ea typeface="標楷體" panose="03000509000000000000" pitchFamily="65" charset="-120"/>
              </a:rPr>
              <a:t>行人安全是目前國內需要注重的交通事項之一，而保障行人安全的重要性更為重要，但所謂「安全」絕對不是單方面的，不僅僅是駕駛人，行人也要確實做到「遵守交通規則」，才能保障雙方面的人身安全。</a:t>
            </a:r>
          </a:p>
        </p:txBody>
      </p:sp>
    </p:spTree>
    <p:extLst>
      <p:ext uri="{BB962C8B-B14F-4D97-AF65-F5344CB8AC3E}">
        <p14:creationId xmlns:p14="http://schemas.microsoft.com/office/powerpoint/2010/main" val="201139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12468" y="410094"/>
            <a:ext cx="8596668" cy="1320800"/>
          </a:xfrm>
        </p:spPr>
        <p:txBody>
          <a:bodyPr>
            <a:normAutofit fontScale="90000"/>
          </a:bodyPr>
          <a:lstStyle/>
          <a:p>
            <a:r>
              <a:rPr lang="zh-TW" altLang="en-US" sz="7200" dirty="0">
                <a:solidFill>
                  <a:srgbClr val="0070C0"/>
                </a:solidFill>
                <a:latin typeface="標楷體" panose="03000509000000000000" pitchFamily="65" charset="-120"/>
                <a:ea typeface="標楷體" panose="03000509000000000000" pitchFamily="65" charset="-120"/>
              </a:rPr>
              <a:t>大綱</a:t>
            </a:r>
            <a:r>
              <a:rPr lang="zh-TW" altLang="en-US" dirty="0"/>
              <a:t/>
            </a:r>
            <a:br>
              <a:rPr lang="zh-TW" altLang="en-US" dirty="0"/>
            </a:b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958153075"/>
              </p:ext>
            </p:extLst>
          </p:nvPr>
        </p:nvGraphicFramePr>
        <p:xfrm>
          <a:off x="677334" y="208577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580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400" b="1" i="1"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400" b="1" i="1"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400" b="1" i="1"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禁止停車</a:t>
            </a:r>
            <a:r>
              <a:rPr lang="en-US" altLang="zh-TW" sz="4400" b="1" i="1"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sz="4400" b="1" i="1" dirty="0">
              <a:solidFill>
                <a:srgbClr val="FFC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b="1" dirty="0">
                <a:latin typeface="標楷體" panose="03000509000000000000" pitchFamily="65" charset="-120"/>
                <a:ea typeface="標楷體" panose="03000509000000000000" pitchFamily="65" charset="-120"/>
              </a:rPr>
              <a:t>禁</a:t>
            </a:r>
            <a:r>
              <a:rPr lang="en-US" altLang="zh-TW" b="1" dirty="0">
                <a:latin typeface="標楷體" panose="03000509000000000000" pitchFamily="65" charset="-120"/>
                <a:ea typeface="標楷體" panose="03000509000000000000" pitchFamily="65" charset="-120"/>
              </a:rPr>
              <a:t>25</a:t>
            </a:r>
            <a:r>
              <a:rPr lang="zh-TW" altLang="en-US" b="1" dirty="0">
                <a:latin typeface="標楷體" panose="03000509000000000000" pitchFamily="65" charset="-120"/>
                <a:ea typeface="標楷體" panose="03000509000000000000" pitchFamily="65" charset="-120"/>
              </a:rPr>
              <a:t>」禁止停車：用以告示不得停放車輛。但臨時停車不受限制。設於禁停路段。已設有禁止停車標線者，得免設之。</a:t>
            </a:r>
          </a:p>
          <a:p>
            <a:endParaRPr lang="zh-TW" altLang="en-US" b="1" dirty="0">
              <a:latin typeface="標楷體" panose="03000509000000000000" pitchFamily="65" charset="-120"/>
              <a:ea typeface="標楷體" panose="03000509000000000000" pitchFamily="65" charset="-120"/>
            </a:endParaRPr>
          </a:p>
          <a:p>
            <a:r>
              <a:rPr lang="zh-TW" altLang="en-US" b="1" dirty="0">
                <a:latin typeface="標楷體" panose="03000509000000000000" pitchFamily="65" charset="-120"/>
                <a:ea typeface="標楷體" panose="03000509000000000000" pitchFamily="65" charset="-120"/>
              </a:rPr>
              <a:t>本標誌僅用標準型一種，並需加設附牌。附牌為白底黑字及黑色細邊，上半部說明禁停時間，下半部說明禁停範圍或以箭頭指示禁停路段。設於起點者，箭頭向左；設於終點者，箭頭向右；禁停路段過長者，中間得增設一面，箭頭為雙向。圖例如左：</a:t>
            </a:r>
          </a:p>
        </p:txBody>
      </p:sp>
      <p:pic>
        <p:nvPicPr>
          <p:cNvPr id="4" name="圖片 3"/>
          <p:cNvPicPr>
            <a:picLocks noChangeAspect="1"/>
          </p:cNvPicPr>
          <p:nvPr/>
        </p:nvPicPr>
        <p:blipFill>
          <a:blip r:embed="rId2"/>
          <a:stretch>
            <a:fillRect/>
          </a:stretch>
        </p:blipFill>
        <p:spPr>
          <a:xfrm>
            <a:off x="2814117" y="4219056"/>
            <a:ext cx="3511868" cy="2381250"/>
          </a:xfrm>
          <a:prstGeom prst="rect">
            <a:avLst/>
          </a:prstGeom>
        </p:spPr>
      </p:pic>
    </p:spTree>
    <p:extLst>
      <p:ext uri="{BB962C8B-B14F-4D97-AF65-F5344CB8AC3E}">
        <p14:creationId xmlns:p14="http://schemas.microsoft.com/office/powerpoint/2010/main" val="111352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i="1" dirty="0">
                <a:solidFill>
                  <a:srgbClr val="00B05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000" b="1" i="1" dirty="0">
                <a:solidFill>
                  <a:srgbClr val="00B05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000" b="1" i="1" dirty="0">
                <a:solidFill>
                  <a:srgbClr val="00B05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a:t>
            </a:r>
            <a:r>
              <a:rPr lang="zh-TW" altLang="en-US" sz="4000" b="1" i="1" dirty="0" smtClean="0">
                <a:solidFill>
                  <a:srgbClr val="00B05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迴車</a:t>
            </a:r>
            <a:r>
              <a:rPr lang="en-US" altLang="zh-TW" sz="4000" b="1" i="1" dirty="0" smtClean="0">
                <a:solidFill>
                  <a:srgbClr val="00B05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en-US" altLang="zh-TW" b="1" i="1" dirty="0">
                <a:effectLst>
                  <a:outerShdw blurRad="38100" dist="38100" dir="2700000" algn="tl">
                    <a:srgbClr val="000000">
                      <a:alpha val="43137"/>
                    </a:srgbClr>
                  </a:outerShdw>
                </a:effectLst>
              </a:rPr>
              <a:t/>
            </a:r>
            <a:br>
              <a:rPr lang="en-US" altLang="zh-TW" b="1" i="1" dirty="0">
                <a:effectLst>
                  <a:outerShdw blurRad="38100" dist="38100" dir="2700000" algn="tl">
                    <a:srgbClr val="000000">
                      <a:alpha val="43137"/>
                    </a:srgbClr>
                  </a:outerShdw>
                </a:effectLst>
              </a:rPr>
            </a:br>
            <a:endParaRPr lang="zh-TW" altLang="en-US" b="1" i="1" dirty="0">
              <a:effectLst>
                <a:outerShdw blurRad="38100" dist="38100" dir="2700000" algn="tl">
                  <a:srgbClr val="000000">
                    <a:alpha val="43137"/>
                  </a:srgbClr>
                </a:outerShdw>
              </a:effectLst>
            </a:endParaRPr>
          </a:p>
        </p:txBody>
      </p:sp>
      <p:sp>
        <p:nvSpPr>
          <p:cNvPr id="6" name="內容版面配置區 5"/>
          <p:cNvSpPr>
            <a:spLocks noGrp="1"/>
          </p:cNvSpPr>
          <p:nvPr>
            <p:ph idx="1"/>
          </p:nvPr>
        </p:nvSpPr>
        <p:spPr/>
        <p:txBody>
          <a:bodyPr>
            <a:normAutofit/>
          </a:bodyPr>
          <a:lstStyle/>
          <a:p>
            <a:r>
              <a:rPr lang="zh-TW" altLang="en-US" sz="3200" b="1" dirty="0">
                <a:solidFill>
                  <a:srgbClr val="00B0F0"/>
                </a:solidFill>
                <a:latin typeface="標楷體" panose="03000509000000000000" pitchFamily="65" charset="-120"/>
                <a:ea typeface="標楷體" panose="03000509000000000000" pitchFamily="65" charset="-120"/>
              </a:rPr>
              <a:t>禁</a:t>
            </a:r>
            <a:r>
              <a:rPr lang="en-US" altLang="zh-TW" sz="3200" b="1" dirty="0">
                <a:solidFill>
                  <a:srgbClr val="00B0F0"/>
                </a:solidFill>
                <a:latin typeface="標楷體" panose="03000509000000000000" pitchFamily="65" charset="-120"/>
                <a:ea typeface="標楷體" panose="03000509000000000000" pitchFamily="65" charset="-120"/>
              </a:rPr>
              <a:t>22</a:t>
            </a:r>
            <a:r>
              <a:rPr lang="zh-TW" altLang="en-US" sz="3200" b="1" dirty="0">
                <a:solidFill>
                  <a:srgbClr val="00B0F0"/>
                </a:solidFill>
                <a:latin typeface="標楷體" panose="03000509000000000000" pitchFamily="65" charset="-120"/>
                <a:ea typeface="標楷體" panose="03000509000000000000" pitchFamily="65" charset="-120"/>
              </a:rPr>
              <a:t>」禁止迴車：用以告示車輛駕駛人在前段道路行車，不准迴車。設於禁止迴車之地點。已設有禁止左轉標誌或標劃分向限制線、禁止超車線之路段，得免設之。</a:t>
            </a:r>
          </a:p>
        </p:txBody>
      </p:sp>
      <p:pic>
        <p:nvPicPr>
          <p:cNvPr id="7" name="圖片 6"/>
          <p:cNvPicPr>
            <a:picLocks noChangeAspect="1"/>
          </p:cNvPicPr>
          <p:nvPr/>
        </p:nvPicPr>
        <p:blipFill>
          <a:blip r:embed="rId2"/>
          <a:stretch>
            <a:fillRect/>
          </a:stretch>
        </p:blipFill>
        <p:spPr>
          <a:xfrm>
            <a:off x="3354445" y="4283306"/>
            <a:ext cx="2821911" cy="2381250"/>
          </a:xfrm>
          <a:prstGeom prst="rect">
            <a:avLst/>
          </a:prstGeom>
        </p:spPr>
      </p:pic>
    </p:spTree>
    <p:extLst>
      <p:ext uri="{BB962C8B-B14F-4D97-AF65-F5344CB8AC3E}">
        <p14:creationId xmlns:p14="http://schemas.microsoft.com/office/powerpoint/2010/main" val="402699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禁止超車</a:t>
            </a:r>
            <a:r>
              <a:rPr lang="en-US" altLang="zh-TW"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br>
              <a:rPr lang="en-US" altLang="zh-TW"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endParaRPr lang="zh-TW" altLang="en-US" sz="4000" b="1" i="1" dirty="0">
              <a:solidFill>
                <a:srgbClr val="00B0F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3600" b="1" dirty="0">
                <a:solidFill>
                  <a:srgbClr val="0070C0"/>
                </a:solidFill>
                <a:latin typeface="標楷體" panose="03000509000000000000" pitchFamily="65" charset="-120"/>
                <a:ea typeface="標楷體" panose="03000509000000000000" pitchFamily="65" charset="-120"/>
              </a:rPr>
              <a:t>「禁</a:t>
            </a:r>
            <a:r>
              <a:rPr lang="en-US" altLang="zh-TW" sz="3600" b="1" dirty="0">
                <a:solidFill>
                  <a:srgbClr val="0070C0"/>
                </a:solidFill>
                <a:latin typeface="標楷體" panose="03000509000000000000" pitchFamily="65" charset="-120"/>
                <a:ea typeface="標楷體" panose="03000509000000000000" pitchFamily="65" charset="-120"/>
              </a:rPr>
              <a:t>23</a:t>
            </a:r>
            <a:r>
              <a:rPr lang="zh-TW" altLang="en-US" sz="3600" b="1" dirty="0">
                <a:solidFill>
                  <a:srgbClr val="0070C0"/>
                </a:solidFill>
                <a:latin typeface="標楷體" panose="03000509000000000000" pitchFamily="65" charset="-120"/>
                <a:ea typeface="標楷體" panose="03000509000000000000" pitchFamily="65" charset="-120"/>
              </a:rPr>
              <a:t>」禁止超車：用以告示車輛駕駛人禁止超車。設於超車視距不足及其他禁止超車路段之起點。已設有禁止超車線或分向限制線者，得免設之。</a:t>
            </a:r>
          </a:p>
        </p:txBody>
      </p:sp>
      <p:pic>
        <p:nvPicPr>
          <p:cNvPr id="4" name="圖片 3"/>
          <p:cNvPicPr>
            <a:picLocks noChangeAspect="1"/>
          </p:cNvPicPr>
          <p:nvPr/>
        </p:nvPicPr>
        <p:blipFill>
          <a:blip r:embed="rId2"/>
          <a:stretch>
            <a:fillRect/>
          </a:stretch>
        </p:blipFill>
        <p:spPr>
          <a:xfrm>
            <a:off x="3628765" y="4447310"/>
            <a:ext cx="2390775" cy="2100868"/>
          </a:xfrm>
          <a:prstGeom prst="rect">
            <a:avLst/>
          </a:prstGeom>
        </p:spPr>
      </p:pic>
    </p:spTree>
    <p:extLst>
      <p:ext uri="{BB962C8B-B14F-4D97-AF65-F5344CB8AC3E}">
        <p14:creationId xmlns:p14="http://schemas.microsoft.com/office/powerpoint/2010/main" val="310037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介紹交通標誌</a:t>
            </a:r>
            <a:r>
              <a:rPr lang="en-US" altLang="zh-TW"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禁止會車</a:t>
            </a:r>
            <a:r>
              <a:rPr lang="en-US" altLang="zh-TW"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br>
              <a:rPr lang="en-US" altLang="zh-TW"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endParaRPr lang="zh-TW" altLang="en-US" sz="4800" b="1" i="1"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sz="2000" dirty="0">
                <a:solidFill>
                  <a:srgbClr val="002060"/>
                </a:solidFill>
                <a:latin typeface="標楷體" panose="03000509000000000000" pitchFamily="65" charset="-120"/>
                <a:ea typeface="標楷體" panose="03000509000000000000" pitchFamily="65" charset="-120"/>
              </a:rPr>
              <a:t>「禁</a:t>
            </a:r>
            <a:r>
              <a:rPr lang="en-US" altLang="zh-TW" sz="2000" dirty="0">
                <a:solidFill>
                  <a:srgbClr val="002060"/>
                </a:solidFill>
                <a:latin typeface="標楷體" panose="03000509000000000000" pitchFamily="65" charset="-120"/>
                <a:ea typeface="標楷體" panose="03000509000000000000" pitchFamily="65" charset="-120"/>
              </a:rPr>
              <a:t>27</a:t>
            </a:r>
            <a:r>
              <a:rPr lang="zh-TW" altLang="en-US" sz="2000" dirty="0">
                <a:solidFill>
                  <a:srgbClr val="002060"/>
                </a:solidFill>
                <a:latin typeface="標楷體" panose="03000509000000000000" pitchFamily="65" charset="-120"/>
                <a:ea typeface="標楷體" panose="03000509000000000000" pitchFamily="65" charset="-120"/>
              </a:rPr>
              <a:t>」禁止會車：用以告示車輛駕駛人應讓已進入前方路段之來車優先通過，禁止中途交會。設於路幅狹窄行車交會危險路段將近之處。 已設有號誌管制交通者，免設之。</a:t>
            </a:r>
          </a:p>
          <a:p>
            <a:endParaRPr lang="zh-TW" altLang="en-US" sz="2000" dirty="0">
              <a:solidFill>
                <a:srgbClr val="002060"/>
              </a:solidFill>
              <a:latin typeface="標楷體" panose="03000509000000000000" pitchFamily="65" charset="-120"/>
              <a:ea typeface="標楷體" panose="03000509000000000000" pitchFamily="65" charset="-120"/>
            </a:endParaRPr>
          </a:p>
          <a:p>
            <a:r>
              <a:rPr lang="zh-TW" altLang="en-US" sz="2000" dirty="0">
                <a:solidFill>
                  <a:srgbClr val="002060"/>
                </a:solidFill>
                <a:latin typeface="標楷體" panose="03000509000000000000" pitchFamily="65" charset="-120"/>
                <a:ea typeface="標楷體" panose="03000509000000000000" pitchFamily="65" charset="-120"/>
              </a:rPr>
              <a:t>本標誌得視道路狀況規定其禁制事項，並以附牌說明之。圖例</a:t>
            </a:r>
            <a:r>
              <a:rPr lang="zh-TW" altLang="en-US" sz="2000" dirty="0" smtClean="0">
                <a:solidFill>
                  <a:srgbClr val="002060"/>
                </a:solidFill>
                <a:latin typeface="標楷體" panose="03000509000000000000" pitchFamily="65" charset="-120"/>
                <a:ea typeface="標楷體" panose="03000509000000000000" pitchFamily="65" charset="-120"/>
              </a:rPr>
              <a:t>如下：</a:t>
            </a:r>
            <a:endParaRPr lang="zh-TW" altLang="en-US" sz="2000" dirty="0">
              <a:solidFill>
                <a:srgbClr val="002060"/>
              </a:solidFill>
              <a:latin typeface="標楷體" panose="03000509000000000000" pitchFamily="65" charset="-120"/>
              <a:ea typeface="標楷體" panose="03000509000000000000" pitchFamily="65" charset="-120"/>
            </a:endParaRPr>
          </a:p>
          <a:p>
            <a:endParaRPr lang="zh-TW" altLang="en-US" sz="20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dirty="0"/>
          </a:p>
          <a:p>
            <a:endParaRPr lang="en-US" altLang="zh-TW" dirty="0"/>
          </a:p>
          <a:p>
            <a:endParaRPr lang="zh-TW" altLang="en-US" dirty="0"/>
          </a:p>
        </p:txBody>
      </p:sp>
      <p:pic>
        <p:nvPicPr>
          <p:cNvPr id="4" name="圖片 3"/>
          <p:cNvPicPr>
            <a:picLocks noChangeAspect="1"/>
          </p:cNvPicPr>
          <p:nvPr/>
        </p:nvPicPr>
        <p:blipFill>
          <a:blip r:embed="rId2"/>
          <a:stretch>
            <a:fillRect/>
          </a:stretch>
        </p:blipFill>
        <p:spPr>
          <a:xfrm>
            <a:off x="3238067" y="4100975"/>
            <a:ext cx="2390775" cy="2381250"/>
          </a:xfrm>
          <a:prstGeom prst="rect">
            <a:avLst/>
          </a:prstGeom>
        </p:spPr>
      </p:pic>
    </p:spTree>
    <p:extLst>
      <p:ext uri="{BB962C8B-B14F-4D97-AF65-F5344CB8AC3E}">
        <p14:creationId xmlns:p14="http://schemas.microsoft.com/office/powerpoint/2010/main" val="37243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solidFill>
                  <a:srgbClr val="002060"/>
                </a:solidFill>
                <a:latin typeface="標楷體" panose="03000509000000000000" pitchFamily="65" charset="-120"/>
                <a:ea typeface="標楷體" panose="03000509000000000000" pitchFamily="65" charset="-120"/>
              </a:rPr>
              <a:t>介紹交通標誌</a:t>
            </a:r>
            <a:r>
              <a:rPr lang="en-US" altLang="zh-TW" sz="4000" dirty="0">
                <a:solidFill>
                  <a:srgbClr val="002060"/>
                </a:solidFill>
                <a:latin typeface="標楷體" panose="03000509000000000000" pitchFamily="65" charset="-120"/>
                <a:ea typeface="標楷體" panose="03000509000000000000" pitchFamily="65" charset="-120"/>
              </a:rPr>
              <a:t>〈</a:t>
            </a:r>
            <a:r>
              <a:rPr lang="zh-TW" altLang="en-US" sz="4000" dirty="0">
                <a:solidFill>
                  <a:srgbClr val="002060"/>
                </a:solidFill>
                <a:latin typeface="標楷體" panose="03000509000000000000" pitchFamily="65" charset="-120"/>
                <a:ea typeface="標楷體" panose="03000509000000000000" pitchFamily="65" charset="-120"/>
              </a:rPr>
              <a:t>禁止左、右轉</a:t>
            </a:r>
            <a:r>
              <a:rPr lang="en-US" altLang="zh-TW" sz="4000" dirty="0">
                <a:solidFill>
                  <a:srgbClr val="002060"/>
                </a:solidFill>
                <a:latin typeface="標楷體" panose="03000509000000000000" pitchFamily="65" charset="-120"/>
                <a:ea typeface="標楷體" panose="03000509000000000000" pitchFamily="65" charset="-120"/>
              </a:rPr>
              <a:t>〉</a:t>
            </a:r>
            <a:r>
              <a:rPr lang="en-US" altLang="zh-TW" dirty="0"/>
              <a:t/>
            </a:r>
            <a:br>
              <a:rPr lang="en-US" altLang="zh-TW" dirty="0"/>
            </a:br>
            <a:endParaRPr lang="zh-TW" altLang="en-US" dirty="0"/>
          </a:p>
        </p:txBody>
      </p:sp>
      <p:sp>
        <p:nvSpPr>
          <p:cNvPr id="3" name="內容版面配置區 2"/>
          <p:cNvSpPr>
            <a:spLocks noGrp="1"/>
          </p:cNvSpPr>
          <p:nvPr>
            <p:ph idx="1"/>
          </p:nvPr>
        </p:nvSpPr>
        <p:spPr>
          <a:xfrm>
            <a:off x="677333" y="2185527"/>
            <a:ext cx="8932179" cy="3880773"/>
          </a:xfrm>
        </p:spPr>
        <p:txBody>
          <a:bodyPr/>
          <a:lstStyle/>
          <a:p>
            <a:pPr marL="0" indent="0">
              <a:buNone/>
            </a:pPr>
            <a:endParaRPr lang="en-US" altLang="zh-TW" b="1" dirty="0" smtClean="0">
              <a:solidFill>
                <a:srgbClr val="7030A0"/>
              </a:solidFill>
              <a:latin typeface="標楷體" panose="03000509000000000000" pitchFamily="65" charset="-120"/>
              <a:ea typeface="標楷體" panose="03000509000000000000" pitchFamily="65" charset="-120"/>
            </a:endParaRPr>
          </a:p>
          <a:p>
            <a:pPr>
              <a:buFont typeface="+mj-lt"/>
              <a:buAutoNum type="arabicPeriod"/>
            </a:pPr>
            <a:r>
              <a:rPr lang="zh-TW" altLang="en-US" b="1" dirty="0">
                <a:solidFill>
                  <a:srgbClr val="7030A0"/>
                </a:solidFill>
                <a:latin typeface="標楷體" panose="03000509000000000000" pitchFamily="65" charset="-120"/>
                <a:ea typeface="標楷體" panose="03000509000000000000" pitchFamily="65" charset="-120"/>
              </a:rPr>
              <a:t>「禁</a:t>
            </a:r>
            <a:r>
              <a:rPr lang="en-US" altLang="zh-TW" b="1" dirty="0">
                <a:solidFill>
                  <a:srgbClr val="7030A0"/>
                </a:solidFill>
                <a:latin typeface="標楷體" panose="03000509000000000000" pitchFamily="65" charset="-120"/>
                <a:ea typeface="標楷體" panose="03000509000000000000" pitchFamily="65" charset="-120"/>
              </a:rPr>
              <a:t>19</a:t>
            </a:r>
            <a:r>
              <a:rPr lang="zh-TW" altLang="en-US" b="1" dirty="0">
                <a:solidFill>
                  <a:srgbClr val="7030A0"/>
                </a:solidFill>
                <a:latin typeface="標楷體" panose="03000509000000000000" pitchFamily="65" charset="-120"/>
                <a:ea typeface="標楷體" panose="03000509000000000000" pitchFamily="65" charset="-120"/>
              </a:rPr>
              <a:t>」禁止左右轉：禁行方向標誌，用以告示車輛駕駛人禁行之方向。禁止左右轉用。</a:t>
            </a:r>
          </a:p>
          <a:p>
            <a:pPr>
              <a:buFont typeface="+mj-lt"/>
              <a:buAutoNum type="arabicPeriod"/>
            </a:pPr>
            <a:endParaRPr lang="zh-TW" altLang="en-US" dirty="0"/>
          </a:p>
          <a:p>
            <a:pPr>
              <a:buFont typeface="+mj-lt"/>
              <a:buAutoNum type="arabicPeriod"/>
            </a:pPr>
            <a:r>
              <a:rPr lang="zh-TW" altLang="en-US" dirty="0"/>
              <a:t> 相關圖片</a:t>
            </a:r>
          </a:p>
        </p:txBody>
      </p:sp>
      <p:pic>
        <p:nvPicPr>
          <p:cNvPr id="5" name="圖片 4"/>
          <p:cNvPicPr>
            <a:picLocks noChangeAspect="1"/>
          </p:cNvPicPr>
          <p:nvPr/>
        </p:nvPicPr>
        <p:blipFill>
          <a:blip r:embed="rId2"/>
          <a:stretch>
            <a:fillRect/>
          </a:stretch>
        </p:blipFill>
        <p:spPr>
          <a:xfrm>
            <a:off x="594620" y="3402157"/>
            <a:ext cx="3337300" cy="2581016"/>
          </a:xfrm>
          <a:prstGeom prst="rect">
            <a:avLst/>
          </a:prstGeom>
        </p:spPr>
      </p:pic>
    </p:spTree>
    <p:extLst>
      <p:ext uri="{BB962C8B-B14F-4D97-AF65-F5344CB8AC3E}">
        <p14:creationId xmlns:p14="http://schemas.microsoft.com/office/powerpoint/2010/main" val="1875714471"/>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836</Words>
  <Application>Microsoft Office PowerPoint</Application>
  <PresentationFormat>寬螢幕</PresentationFormat>
  <Paragraphs>57</Paragraphs>
  <Slides>13</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13</vt:i4>
      </vt:variant>
    </vt:vector>
  </HeadingPairs>
  <TitlesOfParts>
    <vt:vector size="19" baseType="lpstr">
      <vt:lpstr>微軟正黑體</vt:lpstr>
      <vt:lpstr>標楷體</vt:lpstr>
      <vt:lpstr>Arial</vt:lpstr>
      <vt:lpstr>Trebuchet MS</vt:lpstr>
      <vt:lpstr>Wingdings 3</vt:lpstr>
      <vt:lpstr>多面向</vt:lpstr>
      <vt:lpstr>行人必須知道的交通號誌與標誌</vt:lpstr>
      <vt:lpstr>目錄</vt:lpstr>
      <vt:lpstr>前言 </vt:lpstr>
      <vt:lpstr>大綱 </vt:lpstr>
      <vt:lpstr>介紹交通標誌〈禁止停車〉</vt:lpstr>
      <vt:lpstr>介紹交通標誌〈禁止迴車〉 </vt:lpstr>
      <vt:lpstr>介紹交通標誌〈禁止超車〉 </vt:lpstr>
      <vt:lpstr>介紹交通標誌〈禁止會車〉 </vt:lpstr>
      <vt:lpstr>介紹交通標誌〈禁止左、右轉〉 </vt:lpstr>
      <vt:lpstr>介紹交通標誌〈最高、低限速〉 </vt:lpstr>
      <vt:lpstr>介紹交通標誌〈禁止行人通行〉 </vt:lpstr>
      <vt:lpstr>介紹交通標誌〈禁止臨時停車〉 </vt:lpstr>
      <vt:lpstr>結語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行人必須知道的交通號誌與標誌</dc:title>
  <dc:creator>user</dc:creator>
  <cp:lastModifiedBy>user</cp:lastModifiedBy>
  <cp:revision>9</cp:revision>
  <dcterms:created xsi:type="dcterms:W3CDTF">2018-09-21T00:11:13Z</dcterms:created>
  <dcterms:modified xsi:type="dcterms:W3CDTF">2018-09-21T01:29:38Z</dcterms:modified>
</cp:coreProperties>
</file>