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80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76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96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53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762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881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25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13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87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33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41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16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91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6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37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97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266D60-F969-4A28-8F10-5D650993E77C}" type="datetimeFigureOut">
              <a:rPr lang="zh-TW" altLang="en-US" smtClean="0"/>
              <a:t>2018/9/21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099021-DA20-495C-9030-B991277DCB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20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jimmysu15.github.io/traffice_sig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行人</a:t>
            </a:r>
            <a:r>
              <a:rPr lang="zh-TW" altLang="en-US" dirty="0" smtClean="0"/>
              <a:t>必須知道的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FFFF00"/>
                </a:solidFill>
              </a:rPr>
              <a:t>交通號誌</a:t>
            </a:r>
            <a:r>
              <a:rPr lang="zh-TW" altLang="en-US" dirty="0" smtClean="0"/>
              <a:t>與</a:t>
            </a:r>
            <a:r>
              <a:rPr lang="zh-TW" altLang="en-US" dirty="0" smtClean="0">
                <a:solidFill>
                  <a:srgbClr val="FFFF00"/>
                </a:solidFill>
              </a:rPr>
              <a:t>標誌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</a:rPr>
              <a:t>行人</a:t>
            </a:r>
            <a:r>
              <a:rPr lang="zh-TW" altLang="en-US" sz="4000" dirty="0" smtClean="0">
                <a:solidFill>
                  <a:srgbClr val="7030A0"/>
                </a:solidFill>
              </a:rPr>
              <a:t>一定要知道 </a:t>
            </a:r>
            <a:r>
              <a:rPr lang="zh-TW" altLang="en-US" sz="4000" dirty="0" smtClean="0"/>
              <a:t>喔</a:t>
            </a:r>
            <a:r>
              <a:rPr lang="en-US" altLang="zh-TW" sz="4000" dirty="0" smtClean="0"/>
              <a:t>!</a:t>
            </a:r>
          </a:p>
          <a:p>
            <a:r>
              <a:rPr lang="zh-TW" altLang="en-US" sz="4000" dirty="0" smtClean="0"/>
              <a:t>作者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邱昱翔</a:t>
            </a:r>
            <a:endParaRPr lang="zh-TW" altLang="en-US" sz="4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650" y="4646049"/>
            <a:ext cx="2343150" cy="14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交通號誌</a:t>
            </a:r>
            <a:endParaRPr lang="en-US" altLang="zh-TW" dirty="0" smtClean="0"/>
          </a:p>
          <a:p>
            <a:r>
              <a:rPr lang="zh-TW" altLang="en-US" dirty="0"/>
              <a:t>交通號誌</a:t>
            </a:r>
            <a:r>
              <a:rPr lang="en-US" altLang="zh-TW" dirty="0" smtClean="0"/>
              <a:t>-1</a:t>
            </a:r>
          </a:p>
          <a:p>
            <a:r>
              <a:rPr lang="zh-TW" altLang="en-US" dirty="0" smtClean="0"/>
              <a:t>交通</a:t>
            </a:r>
            <a:r>
              <a:rPr lang="zh-TW" altLang="en-US" dirty="0"/>
              <a:t>號</a:t>
            </a:r>
            <a:r>
              <a:rPr lang="zh-TW" altLang="en-US" dirty="0" smtClean="0"/>
              <a:t>誌</a:t>
            </a:r>
            <a:r>
              <a:rPr lang="en-US" altLang="zh-TW" dirty="0" smtClean="0"/>
              <a:t>-2</a:t>
            </a:r>
          </a:p>
          <a:p>
            <a:r>
              <a:rPr lang="zh-TW" altLang="en-US" dirty="0"/>
              <a:t>交通號誌</a:t>
            </a:r>
            <a:r>
              <a:rPr lang="en-US" altLang="zh-TW" dirty="0" smtClean="0"/>
              <a:t>-3</a:t>
            </a:r>
          </a:p>
          <a:p>
            <a:r>
              <a:rPr lang="zh-TW" altLang="en-US" dirty="0" smtClean="0"/>
              <a:t>心得</a:t>
            </a:r>
            <a:endParaRPr lang="en-US" altLang="zh-TW" dirty="0" smtClean="0"/>
          </a:p>
          <a:p>
            <a:r>
              <a:rPr lang="zh-TW" altLang="en-US" dirty="0" smtClean="0"/>
              <a:t>參考資</a:t>
            </a:r>
            <a:r>
              <a:rPr lang="zh-TW" altLang="en-US" dirty="0"/>
              <a:t>料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589679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allOve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交通號誌</a:t>
            </a:r>
            <a:endParaRPr lang="zh-TW" altLang="en-US" dirty="0"/>
          </a:p>
        </p:txBody>
      </p:sp>
      <p:pic>
        <p:nvPicPr>
          <p:cNvPr id="2050" name="Picture 2" descr="ãè¡äººèèª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13" y="2977015"/>
            <a:ext cx="9601200" cy="219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12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交通號誌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表示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C00000"/>
                </a:solidFill>
              </a:rPr>
              <a:t>注意行人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C00000"/>
                </a:solidFill>
              </a:rPr>
              <a:t>當心行</a:t>
            </a:r>
            <a:r>
              <a:rPr lang="zh-TW" altLang="en-US" sz="2800" dirty="0">
                <a:solidFill>
                  <a:srgbClr val="C00000"/>
                </a:solidFill>
              </a:rPr>
              <a:t>人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C00000"/>
              </a:solidFill>
            </a:endParaRPr>
          </a:p>
        </p:txBody>
      </p:sp>
      <p:sp>
        <p:nvSpPr>
          <p:cNvPr id="6" name="AutoShape 6" descr="ãç¶å¿è¡äºº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680" y="2789871"/>
            <a:ext cx="2687145" cy="237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4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交通號誌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表示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rgbClr val="C00000"/>
                </a:solidFill>
              </a:rPr>
              <a:t>注意行人</a:t>
            </a:r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C00000"/>
                </a:solidFill>
              </a:rPr>
              <a:t>當心行人</a:t>
            </a:r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406" y="2749347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15660"/>
      </p:ext>
    </p:extLst>
  </p:cSld>
  <p:clrMapOvr>
    <a:masterClrMapping/>
  </p:clrMapOvr>
  <p:transition spd="slow" advClick="0" advTm="5000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交通號誌</a:t>
            </a:r>
            <a:r>
              <a:rPr lang="en-US" altLang="zh-TW" dirty="0" smtClean="0"/>
              <a:t>-3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表示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>
                <a:solidFill>
                  <a:srgbClr val="C00000"/>
                </a:solidFill>
              </a:rPr>
              <a:t>注意小</a:t>
            </a:r>
            <a:r>
              <a:rPr lang="zh-TW" altLang="en-US" dirty="0">
                <a:solidFill>
                  <a:srgbClr val="C00000"/>
                </a:solidFill>
              </a:rPr>
              <a:t>孩</a:t>
            </a:r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C00000"/>
                </a:solidFill>
              </a:rPr>
              <a:t>當心</a:t>
            </a:r>
            <a:r>
              <a:rPr lang="zh-TW" altLang="en-US" dirty="0">
                <a:solidFill>
                  <a:srgbClr val="C00000"/>
                </a:solidFill>
              </a:rPr>
              <a:t>小孩</a:t>
            </a:r>
            <a:endParaRPr lang="en-US" altLang="zh-TW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773" y="2698432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77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fractur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心得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行人過馬路時，除了要看</a:t>
            </a:r>
            <a:r>
              <a:rPr lang="zh-TW" altLang="en-US" sz="4400" dirty="0" smtClean="0">
                <a:solidFill>
                  <a:srgbClr val="FF0000"/>
                </a:solidFill>
              </a:rPr>
              <a:t>行人號誌</a:t>
            </a:r>
            <a:r>
              <a:rPr lang="zh-TW" altLang="en-US" dirty="0" smtClean="0"/>
              <a:t>外，害要看</a:t>
            </a:r>
            <a:r>
              <a:rPr lang="zh-TW" altLang="en-US" sz="4400" dirty="0" smtClean="0">
                <a:solidFill>
                  <a:srgbClr val="FF0000"/>
                </a:solidFill>
              </a:rPr>
              <a:t>紅綠燈</a:t>
            </a:r>
            <a:endParaRPr lang="en-US" altLang="zh-TW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chemeClr val="tx1"/>
                </a:solidFill>
              </a:rPr>
              <a:t>喔 </a:t>
            </a:r>
            <a:r>
              <a:rPr lang="en-US" altLang="zh-TW" sz="2800" dirty="0" smtClean="0">
                <a:solidFill>
                  <a:schemeClr val="tx1"/>
                </a:solidFill>
              </a:rPr>
              <a:t>!</a:t>
            </a:r>
            <a:r>
              <a:rPr lang="zh-TW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</a:rPr>
              <a:t>!</a:t>
            </a:r>
            <a:r>
              <a:rPr lang="zh-TW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</a:rPr>
              <a:t>!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1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5000">
        <p14:glitter pattern="hexago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hlinkClick r:id="rId2"/>
              </a:rPr>
              <a:t>https://jimmysu15.github.io/traffice_sign/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12" y="3377565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49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97</Words>
  <Application>Microsoft Office PowerPoint</Application>
  <PresentationFormat>寬螢幕</PresentationFormat>
  <Paragraphs>28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新細明體</vt:lpstr>
      <vt:lpstr>Arial</vt:lpstr>
      <vt:lpstr>Garamond</vt:lpstr>
      <vt:lpstr>有機</vt:lpstr>
      <vt:lpstr>行人必須知道的 交通號誌與標誌</vt:lpstr>
      <vt:lpstr>目錄</vt:lpstr>
      <vt:lpstr>交通號誌</vt:lpstr>
      <vt:lpstr>交通號誌-1</vt:lpstr>
      <vt:lpstr>交通號誌-2</vt:lpstr>
      <vt:lpstr>交通號誌-3</vt:lpstr>
      <vt:lpstr>心得</vt:lpstr>
      <vt:lpstr>參考資料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行人必須知道的 交通號誌與標誌</dc:title>
  <dc:creator>user</dc:creator>
  <cp:lastModifiedBy>user</cp:lastModifiedBy>
  <cp:revision>6</cp:revision>
  <dcterms:created xsi:type="dcterms:W3CDTF">2018-09-21T00:16:43Z</dcterms:created>
  <dcterms:modified xsi:type="dcterms:W3CDTF">2018-09-21T00:58:13Z</dcterms:modified>
</cp:coreProperties>
</file>