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B44379F-7646-4508-B7EB-EEF98EE9B99D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36" d="100"/>
          <a:sy n="136" d="100"/>
        </p:scale>
        <p:origin x="-426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82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47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287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89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9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472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31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71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96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96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15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67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11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47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98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50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47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2D398A-06C4-4D38-ACB3-2859C6CEFA1B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73086C-78CE-49B5-A108-4A4011C84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820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ZcMKTLxeC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40975" y="1964267"/>
            <a:ext cx="7519150" cy="1651769"/>
          </a:xfrm>
        </p:spPr>
        <p:txBody>
          <a:bodyPr/>
          <a:lstStyle/>
          <a:p>
            <a:r>
              <a:rPr lang="zh-TW" altLang="en-US" dirty="0" smtClean="0"/>
              <a:t>行人必須知道的交通與標誌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512631">
            <a:off x="10134624" y="3644347"/>
            <a:ext cx="1127711" cy="77465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余僖銨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52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道路上隨處可見的交通號誌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5265" y="-648392"/>
            <a:ext cx="10762488" cy="6687588"/>
          </a:xfrm>
        </p:spPr>
        <p:txBody>
          <a:bodyPr/>
          <a:lstStyle/>
          <a:p>
            <a:r>
              <a:rPr lang="zh-TW" altLang="en-US" dirty="0" smtClean="0"/>
              <a:t>校外的交通標誌</a:t>
            </a:r>
            <a:endParaRPr lang="en-US" altLang="zh-TW" dirty="0" smtClean="0"/>
          </a:p>
          <a:p>
            <a:r>
              <a:rPr lang="zh-TW" altLang="en-US" dirty="0" smtClean="0"/>
              <a:t>在學校外面一定有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這個標誌。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 descr="ãäº¤éæ¨èª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15" y="1654233"/>
            <a:ext cx="6096000" cy="39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交通安全的規</a:t>
            </a:r>
            <a:r>
              <a:rPr lang="zh-TW" altLang="en-US" dirty="0"/>
              <a:t>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每個人都要遵守規則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36" y="2121409"/>
            <a:ext cx="5212081" cy="34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紅燈要停止腳步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2713" y="415636"/>
            <a:ext cx="4430683" cy="2859579"/>
          </a:xfrm>
        </p:spPr>
        <p:txBody>
          <a:bodyPr/>
          <a:lstStyle/>
          <a:p>
            <a:r>
              <a:rPr lang="zh-TW" altLang="en-US" dirty="0" smtClean="0"/>
              <a:t>紅燈停，綠燈行是我們必備的重要名詞</a:t>
            </a:r>
            <a:endParaRPr lang="zh-TW" altLang="en-US" dirty="0"/>
          </a:p>
        </p:txBody>
      </p:sp>
      <p:sp>
        <p:nvSpPr>
          <p:cNvPr id="4" name="AutoShape 2" descr="ãç´çåç¶ çè¡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978" y="2093976"/>
            <a:ext cx="3794673" cy="31330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392" y="2317917"/>
            <a:ext cx="3150004" cy="26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綠燈與黃燈的重要秘訣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883" y="1337733"/>
            <a:ext cx="10576157" cy="2319250"/>
          </a:xfrm>
        </p:spPr>
        <p:txBody>
          <a:bodyPr/>
          <a:lstStyle/>
          <a:p>
            <a:r>
              <a:rPr lang="zh-TW" altLang="en-US" dirty="0" smtClean="0"/>
              <a:t>綠燈行，那黃燈呢？</a:t>
            </a:r>
            <a:endParaRPr lang="en-US" altLang="zh-TW" dirty="0" smtClean="0"/>
          </a:p>
          <a:p>
            <a:r>
              <a:rPr lang="zh-TW" altLang="en-US" dirty="0" smtClean="0"/>
              <a:t>其實黃燈後面是紅燈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所以要慢慢的停下來</a:t>
            </a:r>
            <a:r>
              <a:rPr lang="zh-TW" altLang="en-US" dirty="0"/>
              <a:t>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841" y="1703278"/>
            <a:ext cx="6352032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交通安全的重要事件</a:t>
            </a:r>
            <a:endParaRPr lang="zh-TW" altLang="en-US" dirty="0"/>
          </a:p>
        </p:txBody>
      </p:sp>
      <p:pic>
        <p:nvPicPr>
          <p:cNvPr id="4" name="NZcMKTLxeC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28553" y="2993815"/>
            <a:ext cx="7058400" cy="35339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38844" y="1793486"/>
            <a:ext cx="6774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&lt;iframe width="560" height="315" </a:t>
            </a:r>
            <a:r>
              <a:rPr lang="en-US" altLang="zh-TW" dirty="0" err="1" smtClean="0"/>
              <a:t>src</a:t>
            </a:r>
            <a:r>
              <a:rPr lang="en-US" altLang="zh-TW" dirty="0" smtClean="0"/>
              <a:t>="https://www.youtube.com/embed/NZcMKTLxeCk" </a:t>
            </a:r>
            <a:r>
              <a:rPr lang="en-US" altLang="zh-TW" dirty="0" err="1" smtClean="0"/>
              <a:t>frameborder</a:t>
            </a:r>
            <a:r>
              <a:rPr lang="en-US" altLang="zh-TW" dirty="0" smtClean="0"/>
              <a:t>="0" allow="</a:t>
            </a:r>
            <a:r>
              <a:rPr lang="en-US" altLang="zh-TW" dirty="0" err="1" smtClean="0"/>
              <a:t>autoplay</a:t>
            </a:r>
            <a:r>
              <a:rPr lang="en-US" altLang="zh-TW" dirty="0" smtClean="0"/>
              <a:t>; encrypted-media" </a:t>
            </a:r>
            <a:r>
              <a:rPr lang="en-US" altLang="zh-TW" dirty="0" err="1" smtClean="0"/>
              <a:t>allowfullscreen</a:t>
            </a:r>
            <a:r>
              <a:rPr lang="en-US" altLang="zh-TW" dirty="0" smtClean="0"/>
              <a:t>&gt;&lt;/iframe&gt;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99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5038" y="806548"/>
            <a:ext cx="10131425" cy="1456267"/>
          </a:xfrm>
        </p:spPr>
        <p:txBody>
          <a:bodyPr/>
          <a:lstStyle/>
          <a:p>
            <a:r>
              <a:rPr lang="en-US" altLang="zh-TW" dirty="0" smtClean="0"/>
              <a:t>7.</a:t>
            </a:r>
            <a:r>
              <a:rPr lang="zh-TW" altLang="en-US" dirty="0" smtClean="0"/>
              <a:t>馬路如虎口，要注意車子，當心安全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1948376"/>
            <a:ext cx="10131425" cy="1005840"/>
          </a:xfrm>
        </p:spPr>
        <p:txBody>
          <a:bodyPr/>
          <a:lstStyle/>
          <a:p>
            <a:r>
              <a:rPr lang="zh-TW" altLang="en-US" dirty="0" smtClean="0"/>
              <a:t>馬路是很危險的地方，只要站在馬路中間，就會被車撞，所以要遵守交通規則，才不會發生車禍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82" y="2756352"/>
            <a:ext cx="6134100" cy="32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TM03457452[[fn=天體]]</Template>
  <TotalTime>80</TotalTime>
  <Words>165</Words>
  <Application>Microsoft Office PowerPoint</Application>
  <PresentationFormat>寬螢幕</PresentationFormat>
  <Paragraphs>18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天體</vt:lpstr>
      <vt:lpstr>行人必須知道的交通與標誌</vt:lpstr>
      <vt:lpstr>1.道路上隨處可見的交通號誌</vt:lpstr>
      <vt:lpstr>2.交通安全的規則</vt:lpstr>
      <vt:lpstr>3.紅燈要停止腳步</vt:lpstr>
      <vt:lpstr>5.綠燈與黃燈的重要秘訣</vt:lpstr>
      <vt:lpstr>6.交通安全的重要事件</vt:lpstr>
      <vt:lpstr>7.馬路如虎口，要注意車子，當心安全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行人必須知道的交通與標誌</dc:title>
  <dc:creator>user</dc:creator>
  <cp:lastModifiedBy>user</cp:lastModifiedBy>
  <cp:revision>9</cp:revision>
  <dcterms:created xsi:type="dcterms:W3CDTF">2018-09-21T00:10:47Z</dcterms:created>
  <dcterms:modified xsi:type="dcterms:W3CDTF">2018-09-21T01:31:04Z</dcterms:modified>
</cp:coreProperties>
</file>