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2F48680-64E9-430B-AFE0-D971D79A2ECA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678F893-4CCA-49AF-AF3A-A2F882BF4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523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8680-64E9-430B-AFE0-D971D79A2ECA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893-4CCA-49AF-AF3A-A2F882BF4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415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2F48680-64E9-430B-AFE0-D971D79A2ECA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678F893-4CCA-49AF-AF3A-A2F882BF4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5155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8680-64E9-430B-AFE0-D971D79A2ECA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893-4CCA-49AF-AF3A-A2F882BF4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767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2F48680-64E9-430B-AFE0-D971D79A2ECA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678F893-4CCA-49AF-AF3A-A2F882BF4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23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2F48680-64E9-430B-AFE0-D971D79A2ECA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678F893-4CCA-49AF-AF3A-A2F882BF4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66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2F48680-64E9-430B-AFE0-D971D79A2ECA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678F893-4CCA-49AF-AF3A-A2F882BF4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3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8680-64E9-430B-AFE0-D971D79A2ECA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893-4CCA-49AF-AF3A-A2F882BF4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32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2F48680-64E9-430B-AFE0-D971D79A2ECA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0678F893-4CCA-49AF-AF3A-A2F882BF4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912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8680-64E9-430B-AFE0-D971D79A2ECA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8F893-4CCA-49AF-AF3A-A2F882BF4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172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2F48680-64E9-430B-AFE0-D971D79A2ECA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0678F893-4CCA-49AF-AF3A-A2F882BF4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649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48680-64E9-430B-AFE0-D971D79A2ECA}" type="datetimeFigureOut">
              <a:rPr lang="zh-TW" altLang="en-US" smtClean="0"/>
              <a:t>2018/9/21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8F893-4CCA-49AF-AF3A-A2F882BF4B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774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行人必知道的交通號誌與標誌</a:t>
            </a:r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73" y="3906266"/>
            <a:ext cx="4970671" cy="243562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908" y="3300986"/>
            <a:ext cx="5243413" cy="272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33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B050"/>
                </a:solidFill>
              </a:rPr>
              <a:t>目錄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>
                <a:solidFill>
                  <a:srgbClr val="7030A0"/>
                </a:solidFill>
              </a:rPr>
              <a:t>1.</a:t>
            </a:r>
            <a:r>
              <a:rPr lang="zh-TW" altLang="en-US" sz="4400" dirty="0" smtClean="0">
                <a:solidFill>
                  <a:srgbClr val="7030A0"/>
                </a:solidFill>
              </a:rPr>
              <a:t>認識交通標誌</a:t>
            </a:r>
            <a:endParaRPr lang="en-US" altLang="zh-TW" sz="4400" dirty="0" smtClean="0">
              <a:solidFill>
                <a:srgbClr val="7030A0"/>
              </a:solidFill>
            </a:endParaRPr>
          </a:p>
          <a:p>
            <a:r>
              <a:rPr lang="en-US" altLang="zh-TW" sz="4400" dirty="0" smtClean="0">
                <a:solidFill>
                  <a:srgbClr val="FF0000"/>
                </a:solidFill>
              </a:rPr>
              <a:t>2.</a:t>
            </a:r>
            <a:r>
              <a:rPr lang="zh-TW" altLang="en-US" sz="4400" dirty="0" smtClean="0">
                <a:solidFill>
                  <a:srgbClr val="FF0000"/>
                </a:solidFill>
              </a:rPr>
              <a:t> 該怎麼安全的過馬路</a:t>
            </a:r>
            <a:endParaRPr lang="en-US" altLang="zh-TW" sz="4400" dirty="0" smtClean="0">
              <a:solidFill>
                <a:srgbClr val="FF0000"/>
              </a:solidFill>
            </a:endParaRPr>
          </a:p>
          <a:p>
            <a:r>
              <a:rPr lang="en-US" altLang="zh-TW" sz="4400" dirty="0" smtClean="0">
                <a:solidFill>
                  <a:srgbClr val="7030A0"/>
                </a:solidFill>
              </a:rPr>
              <a:t>4.</a:t>
            </a:r>
            <a:r>
              <a:rPr lang="zh-TW" altLang="en-US" sz="4400" dirty="0" smtClean="0">
                <a:solidFill>
                  <a:srgbClr val="7030A0"/>
                </a:solidFill>
              </a:rPr>
              <a:t>參考資料</a:t>
            </a:r>
            <a:endParaRPr lang="zh-TW" alt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73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17618" y="381750"/>
            <a:ext cx="6518564" cy="1325563"/>
          </a:xfrm>
        </p:spPr>
        <p:txBody>
          <a:bodyPr>
            <a:normAutofit fontScale="90000"/>
          </a:bodyPr>
          <a:lstStyle/>
          <a:p>
            <a:r>
              <a:rPr lang="zh-TW" altLang="en-US" sz="8800" dirty="0" smtClean="0">
                <a:solidFill>
                  <a:srgbClr val="92D050"/>
                </a:solidFill>
              </a:rPr>
              <a:t>認識交通標誌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97577" y="1505090"/>
            <a:ext cx="6281873" cy="4943977"/>
          </a:xfrm>
        </p:spPr>
        <p:txBody>
          <a:bodyPr>
            <a:normAutofit lnSpcReduction="10000"/>
          </a:bodyPr>
          <a:lstStyle/>
          <a:p>
            <a:r>
              <a:rPr lang="en-US" altLang="zh-TW" sz="2800" dirty="0" smtClean="0"/>
              <a:t>1. STOP</a:t>
            </a:r>
            <a:r>
              <a:rPr lang="zh-TW" altLang="en-US" sz="2800" dirty="0" smtClean="0"/>
              <a:t>  停</a:t>
            </a:r>
            <a:endParaRPr lang="en-US" altLang="zh-TW" sz="2800" dirty="0" smtClean="0"/>
          </a:p>
          <a:p>
            <a:r>
              <a:rPr lang="en-US" altLang="zh-TW" sz="2800" dirty="0" smtClean="0"/>
              <a:t>2. GIVEWAY</a:t>
            </a:r>
            <a:r>
              <a:rPr lang="zh-TW" altLang="en-US" sz="2800" dirty="0" smtClean="0"/>
              <a:t>  讓步</a:t>
            </a:r>
            <a:r>
              <a:rPr lang="en-US" altLang="zh-TW" sz="2800" dirty="0" smtClean="0"/>
              <a:t>;</a:t>
            </a:r>
            <a:r>
              <a:rPr lang="zh-TW" altLang="en-US" sz="2800" dirty="0" smtClean="0"/>
              <a:t>讓路</a:t>
            </a:r>
            <a:endParaRPr lang="en-US" altLang="zh-TW" sz="2800" dirty="0" smtClean="0"/>
          </a:p>
          <a:p>
            <a:r>
              <a:rPr lang="en-US" altLang="zh-TW" sz="2800" dirty="0" smtClean="0"/>
              <a:t>3. NOENTRY</a:t>
            </a:r>
            <a:r>
              <a:rPr lang="zh-TW" altLang="en-US" sz="2800" dirty="0" smtClean="0"/>
              <a:t> 禁止入內</a:t>
            </a:r>
            <a:endParaRPr lang="en-US" altLang="zh-TW" sz="2800" dirty="0" smtClean="0"/>
          </a:p>
          <a:p>
            <a:r>
              <a:rPr lang="en-US" altLang="zh-TW" sz="2800" dirty="0" smtClean="0"/>
              <a:t>4. NO BICYCLE</a:t>
            </a:r>
            <a:r>
              <a:rPr lang="zh-TW" altLang="en-US" sz="2800" dirty="0" smtClean="0"/>
              <a:t>  禁止腳踏車</a:t>
            </a:r>
            <a:endParaRPr lang="en-US" altLang="zh-TW" sz="2800" dirty="0" smtClean="0"/>
          </a:p>
          <a:p>
            <a:r>
              <a:rPr lang="en-US" altLang="zh-TW" sz="2800" dirty="0" smtClean="0"/>
              <a:t>5.ONEWAY</a:t>
            </a:r>
            <a:r>
              <a:rPr lang="zh-TW" altLang="en-US" sz="2800" dirty="0"/>
              <a:t> </a:t>
            </a:r>
            <a:r>
              <a:rPr lang="zh-TW" altLang="en-US" sz="2800" dirty="0" smtClean="0"/>
              <a:t>單程</a:t>
            </a:r>
            <a:endParaRPr lang="en-US" altLang="zh-TW" sz="2800" dirty="0" smtClean="0"/>
          </a:p>
          <a:p>
            <a:r>
              <a:rPr lang="en-US" altLang="zh-TW" sz="2800" dirty="0" smtClean="0"/>
              <a:t>6.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TWOWAY</a:t>
            </a:r>
            <a:r>
              <a:rPr lang="zh-TW" altLang="en-US" sz="2800" dirty="0" smtClean="0"/>
              <a:t>  雙向</a:t>
            </a:r>
            <a:endParaRPr lang="en-US" altLang="zh-TW" sz="2800" dirty="0" smtClean="0"/>
          </a:p>
          <a:p>
            <a:r>
              <a:rPr lang="en-US" altLang="zh-TW" sz="2800" dirty="0" smtClean="0"/>
              <a:t>7.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KEEPLEFT</a:t>
            </a:r>
            <a:r>
              <a:rPr lang="zh-TW" altLang="en-US" sz="2800" dirty="0" smtClean="0"/>
              <a:t>靠左</a:t>
            </a:r>
            <a:endParaRPr lang="en-US" altLang="zh-TW" sz="2800" dirty="0" smtClean="0"/>
          </a:p>
          <a:p>
            <a:r>
              <a:rPr lang="en-US" altLang="zh-TW" sz="2800" dirty="0" smtClean="0"/>
              <a:t>8.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KEEPRIGHT</a:t>
            </a:r>
            <a:r>
              <a:rPr lang="zh-TW" altLang="en-US" sz="2800" dirty="0" smtClean="0"/>
              <a:t>靠</a:t>
            </a:r>
            <a:r>
              <a:rPr lang="zh-TW" altLang="en-US" dirty="0" smtClean="0"/>
              <a:t>右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393" y="1591890"/>
            <a:ext cx="4881054" cy="349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44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5315" y="2752565"/>
            <a:ext cx="4687624" cy="1845812"/>
          </a:xfrm>
        </p:spPr>
        <p:txBody>
          <a:bodyPr>
            <a:normAutofit fontScale="90000"/>
          </a:bodyPr>
          <a:lstStyle/>
          <a:p>
            <a:r>
              <a:rPr lang="zh-TW" altLang="en-US" sz="8000" dirty="0" smtClean="0">
                <a:solidFill>
                  <a:srgbClr val="FFFF00"/>
                </a:solidFill>
              </a:rPr>
              <a:t>該怎麼安全的過馬路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sz="7200" dirty="0" smtClean="0">
                <a:solidFill>
                  <a:srgbClr val="7030A0"/>
                </a:solidFill>
              </a:rPr>
              <a:t>1.</a:t>
            </a:r>
            <a:r>
              <a:rPr lang="zh-TW" altLang="en-US" sz="7200" dirty="0" smtClean="0">
                <a:solidFill>
                  <a:srgbClr val="7030A0"/>
                </a:solidFill>
              </a:rPr>
              <a:t>看紅綠燈</a:t>
            </a:r>
            <a:endParaRPr lang="en-US" altLang="zh-TW" sz="7200" dirty="0">
              <a:solidFill>
                <a:srgbClr val="7030A0"/>
              </a:solidFill>
            </a:endParaRPr>
          </a:p>
          <a:p>
            <a:r>
              <a:rPr lang="en-US" altLang="zh-TW" sz="7200" dirty="0" smtClean="0">
                <a:solidFill>
                  <a:srgbClr val="0070C0"/>
                </a:solidFill>
              </a:rPr>
              <a:t>2.</a:t>
            </a:r>
            <a:r>
              <a:rPr lang="zh-TW" altLang="en-US" sz="7200" dirty="0" smtClean="0">
                <a:solidFill>
                  <a:srgbClr val="0070C0"/>
                </a:solidFill>
              </a:rPr>
              <a:t>看左右來車</a:t>
            </a:r>
            <a:endParaRPr lang="en-US" altLang="zh-TW" sz="7200" dirty="0" smtClean="0">
              <a:solidFill>
                <a:srgbClr val="0070C0"/>
              </a:solidFill>
            </a:endParaRPr>
          </a:p>
          <a:p>
            <a:r>
              <a:rPr lang="en-US" altLang="zh-TW" sz="7200" dirty="0" smtClean="0">
                <a:solidFill>
                  <a:srgbClr val="7030A0"/>
                </a:solidFill>
              </a:rPr>
              <a:t>3.</a:t>
            </a:r>
            <a:r>
              <a:rPr lang="zh-TW" altLang="en-US" sz="7200" dirty="0" smtClean="0">
                <a:solidFill>
                  <a:srgbClr val="7030A0"/>
                </a:solidFill>
              </a:rPr>
              <a:t>不要邊玩邊走</a:t>
            </a:r>
            <a:endParaRPr lang="en-US" altLang="zh-TW" sz="7200" dirty="0" smtClean="0">
              <a:solidFill>
                <a:srgbClr val="7030A0"/>
              </a:solidFill>
            </a:endParaRPr>
          </a:p>
          <a:p>
            <a:r>
              <a:rPr lang="en-US" altLang="zh-TW" sz="7200" dirty="0" smtClean="0">
                <a:solidFill>
                  <a:srgbClr val="0070C0"/>
                </a:solidFill>
              </a:rPr>
              <a:t>4.</a:t>
            </a:r>
            <a:r>
              <a:rPr lang="zh-TW" altLang="en-US" sz="7200" dirty="0" smtClean="0">
                <a:solidFill>
                  <a:srgbClr val="0070C0"/>
                </a:solidFill>
              </a:rPr>
              <a:t>快速通過</a:t>
            </a:r>
            <a:r>
              <a:rPr lang="en-US" altLang="zh-TW" sz="7200" dirty="0" smtClean="0">
                <a:solidFill>
                  <a:srgbClr val="0070C0"/>
                </a:solidFill>
              </a:rPr>
              <a:t>,</a:t>
            </a:r>
            <a:r>
              <a:rPr lang="zh-TW" altLang="en-US" sz="7200" dirty="0" smtClean="0">
                <a:solidFill>
                  <a:srgbClr val="0070C0"/>
                </a:solidFill>
              </a:rPr>
              <a:t>但不能跑</a:t>
            </a:r>
            <a:endParaRPr lang="en-US" altLang="zh-TW" sz="72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zh-TW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6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1339" y="2764715"/>
            <a:ext cx="4129454" cy="1325563"/>
          </a:xfrm>
        </p:spPr>
        <p:txBody>
          <a:bodyPr>
            <a:normAutofit fontScale="90000"/>
          </a:bodyPr>
          <a:lstStyle/>
          <a:p>
            <a:r>
              <a:rPr lang="zh-TW" altLang="en-US" sz="8800" dirty="0" smtClean="0">
                <a:solidFill>
                  <a:srgbClr val="FFFF00"/>
                </a:solidFill>
              </a:rPr>
              <a:t>參考資料</a:t>
            </a:r>
            <a:endParaRPr lang="zh-TW" altLang="en-US" sz="8800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sz="4000" dirty="0" smtClean="0">
                <a:solidFill>
                  <a:schemeClr val="accent6">
                    <a:lumMod val="50000"/>
                  </a:schemeClr>
                </a:solidFill>
              </a:rPr>
              <a:t>1.https://www.google.com.tw/url?sa=i&amp;rct=j&amp;q=&amp;esrc=s&amp;source=images&amp;cd=&amp;cad=rja&amp;uact=8&amp;ved=2ahUKEwijvI-N8MrdAhVFULwKHYnmCiYQjRx6BAgBEAU&amp;url=http%3A%2F%2Fwww.workingholiday.tw%2F%3Fp%3D32085&amp;psig=AOvVaw0ou6AtHn8c_A9uxiMvWCq2&amp;ust=1537575790901960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8938"/>
            <a:ext cx="2264386" cy="227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4736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TM16401371[[fn=圖集]]</Template>
  <TotalTime>39</TotalTime>
  <Words>106</Words>
  <Application>Microsoft Office PowerPoint</Application>
  <PresentationFormat>寬螢幕</PresentationFormat>
  <Paragraphs>21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Calibri Light</vt:lpstr>
      <vt:lpstr>Rockwell</vt:lpstr>
      <vt:lpstr>Wingdings</vt:lpstr>
      <vt:lpstr>Atlas</vt:lpstr>
      <vt:lpstr>行人必知道的交通號誌與標誌</vt:lpstr>
      <vt:lpstr>目錄</vt:lpstr>
      <vt:lpstr>認識交通標誌 </vt:lpstr>
      <vt:lpstr>該怎麼安全的過馬路 </vt:lpstr>
      <vt:lpstr>參考資料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行人必知道的交通號誌與標誌</dc:title>
  <dc:creator>user</dc:creator>
  <cp:lastModifiedBy>user</cp:lastModifiedBy>
  <cp:revision>6</cp:revision>
  <dcterms:created xsi:type="dcterms:W3CDTF">2018-09-21T00:19:16Z</dcterms:created>
  <dcterms:modified xsi:type="dcterms:W3CDTF">2018-09-21T00:59:05Z</dcterms:modified>
</cp:coreProperties>
</file>