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C60F99C6-9A48-429E-9B97-45AD1F129B28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7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277A-39A0-48EF-AEF9-452893F95F74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97D08-8B6A-44A4-A0CC-5C0D297B0567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9399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277A-39A0-48EF-AEF9-452893F95F74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97D08-8B6A-44A4-A0CC-5C0D297B05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735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277A-39A0-48EF-AEF9-452893F95F74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97D08-8B6A-44A4-A0CC-5C0D297B05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6889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277A-39A0-48EF-AEF9-452893F95F74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97D08-8B6A-44A4-A0CC-5C0D297B056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1360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277A-39A0-48EF-AEF9-452893F95F74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97D08-8B6A-44A4-A0CC-5C0D297B05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6535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277A-39A0-48EF-AEF9-452893F95F74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97D08-8B6A-44A4-A0CC-5C0D297B056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8689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277A-39A0-48EF-AEF9-452893F95F74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97D08-8B6A-44A4-A0CC-5C0D297B05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06363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277A-39A0-48EF-AEF9-452893F95F74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97D08-8B6A-44A4-A0CC-5C0D297B05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21516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277A-39A0-48EF-AEF9-452893F95F74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97D08-8B6A-44A4-A0CC-5C0D297B05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2001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277A-39A0-48EF-AEF9-452893F95F74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97D08-8B6A-44A4-A0CC-5C0D297B05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4810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277A-39A0-48EF-AEF9-452893F95F74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97D08-8B6A-44A4-A0CC-5C0D297B05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708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277A-39A0-48EF-AEF9-452893F95F74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97D08-8B6A-44A4-A0CC-5C0D297B05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9561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277A-39A0-48EF-AEF9-452893F95F74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97D08-8B6A-44A4-A0CC-5C0D297B05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7732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277A-39A0-48EF-AEF9-452893F95F74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97D08-8B6A-44A4-A0CC-5C0D297B05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5230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277A-39A0-48EF-AEF9-452893F95F74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97D08-8B6A-44A4-A0CC-5C0D297B05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464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277A-39A0-48EF-AEF9-452893F95F74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97D08-8B6A-44A4-A0CC-5C0D297B05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5236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277A-39A0-48EF-AEF9-452893F95F74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97D08-8B6A-44A4-A0CC-5C0D297B05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6698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63E277A-39A0-48EF-AEF9-452893F95F74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7797D08-8B6A-44A4-A0CC-5C0D297B05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41160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80902" y="2053244"/>
            <a:ext cx="6303616" cy="864522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行人必須知道的交通號誌與標誌</a:t>
            </a:r>
            <a:endParaRPr lang="zh-TW" altLang="en-US" sz="36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製作者：林奕丞</a:t>
            </a:r>
            <a:endParaRPr lang="zh-TW" altLang="en-US" dirty="0"/>
          </a:p>
        </p:txBody>
      </p:sp>
      <p:pic>
        <p:nvPicPr>
          <p:cNvPr id="3074" name="Picture 2" descr="ãäº¤éæ¨ç¤ºãçåçæå°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320" y="2747039"/>
            <a:ext cx="2952750" cy="295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796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                               </a:t>
            </a:r>
            <a:r>
              <a:rPr lang="en-US" altLang="zh-TW" dirty="0" smtClean="0">
                <a:solidFill>
                  <a:schemeClr val="accent5">
                    <a:lumMod val="50000"/>
                  </a:schemeClr>
                </a:solidFill>
              </a:rPr>
              <a:t>8</a:t>
            </a:r>
            <a:endParaRPr lang="zh-TW" alt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</a:rPr>
              <a:t>道路施工</a:t>
            </a:r>
            <a:endParaRPr lang="en-US" altLang="zh-TW" sz="3600" dirty="0">
              <a:solidFill>
                <a:srgbClr val="FFFF00"/>
              </a:solidFill>
            </a:endParaRPr>
          </a:p>
          <a:p>
            <a:r>
              <a:rPr lang="zh-TW" altLang="en-US" sz="3600" dirty="0" smtClean="0">
                <a:solidFill>
                  <a:schemeClr val="accent5">
                    <a:lumMod val="50000"/>
                  </a:schemeClr>
                </a:solidFill>
              </a:rPr>
              <a:t>介紹</a:t>
            </a:r>
            <a:r>
              <a:rPr lang="en-US" altLang="zh-TW" sz="36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  <a:r>
              <a:rPr lang="zh-TW" altLang="en-US" sz="3600" dirty="0" smtClean="0">
                <a:solidFill>
                  <a:schemeClr val="accent5">
                    <a:lumMod val="50000"/>
                  </a:schemeClr>
                </a:solidFill>
              </a:rPr>
              <a:t>在施工不能進去</a:t>
            </a:r>
            <a:endParaRPr lang="zh-TW" altLang="en-US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4319" y="1587818"/>
            <a:ext cx="1085850" cy="1005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773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                               </a:t>
            </a:r>
            <a:r>
              <a:rPr lang="en-US" altLang="zh-TW" dirty="0" smtClean="0">
                <a:solidFill>
                  <a:schemeClr val="accent5">
                    <a:lumMod val="75000"/>
                  </a:schemeClr>
                </a:solidFill>
              </a:rPr>
              <a:t>9</a:t>
            </a:r>
            <a:endParaRPr lang="zh-TW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</a:rPr>
              <a:t>紅綠燈</a:t>
            </a:r>
            <a:endParaRPr lang="en-US" altLang="zh-TW" sz="3600" dirty="0" smtClean="0">
              <a:solidFill>
                <a:srgbClr val="FFFF00"/>
              </a:solidFill>
            </a:endParaRPr>
          </a:p>
          <a:p>
            <a:r>
              <a:rPr lang="zh-TW" altLang="en-US" sz="3600" dirty="0" smtClean="0">
                <a:solidFill>
                  <a:schemeClr val="accent5">
                    <a:lumMod val="50000"/>
                  </a:schemeClr>
                </a:solidFill>
              </a:rPr>
              <a:t>注意紅綠</a:t>
            </a:r>
            <a:r>
              <a:rPr lang="zh-TW" altLang="en-US" sz="3600" dirty="0">
                <a:solidFill>
                  <a:schemeClr val="accent5">
                    <a:lumMod val="50000"/>
                  </a:schemeClr>
                </a:solidFill>
              </a:rPr>
              <a:t>燈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5808" y="1562408"/>
            <a:ext cx="1248294" cy="93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136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                               </a:t>
            </a:r>
            <a:r>
              <a:rPr lang="en-US" altLang="zh-TW" dirty="0" smtClean="0">
                <a:solidFill>
                  <a:schemeClr val="accent5">
                    <a:lumMod val="75000"/>
                  </a:schemeClr>
                </a:solidFill>
              </a:rPr>
              <a:t>10</a:t>
            </a:r>
            <a:endParaRPr lang="zh-TW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結語</a:t>
            </a:r>
            <a:r>
              <a:rPr lang="en-US" altLang="zh-TW" sz="6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</a:t>
            </a:r>
            <a:r>
              <a:rPr lang="zh-TW" altLang="en-US" sz="6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注意交通安全很重要，也要注意交通標誌。</a:t>
            </a:r>
            <a:endParaRPr lang="zh-TW" altLang="en-US" sz="6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8612" y="2829271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697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4460" y="4281055"/>
            <a:ext cx="4754880" cy="822960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交通標示的介紹</a:t>
            </a:r>
            <a:endParaRPr lang="zh-TW" altLang="en-US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584460" y="1276005"/>
            <a:ext cx="8534400" cy="1758142"/>
          </a:xfrm>
        </p:spPr>
        <p:txBody>
          <a:bodyPr>
            <a:noAutofit/>
          </a:bodyPr>
          <a:lstStyle/>
          <a:p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目錄</a:t>
            </a:r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</a:rPr>
              <a:t>:1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禁止停車</a:t>
            </a:r>
            <a:endParaRPr lang="en-US" altLang="zh-TW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        </a:t>
            </a:r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禁止迴轉</a:t>
            </a:r>
            <a:endParaRPr lang="en-US" altLang="zh-TW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        </a:t>
            </a:r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禁止左轉</a:t>
            </a:r>
            <a:endParaRPr lang="en-US" altLang="zh-TW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        </a:t>
            </a:r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禁止右轉</a:t>
            </a:r>
            <a:endParaRPr lang="en-US" altLang="zh-TW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       </a:t>
            </a:r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</a:rPr>
              <a:t>5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慢行</a:t>
            </a:r>
            <a:endParaRPr lang="en-US" altLang="zh-TW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      </a:t>
            </a:r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</a:rPr>
              <a:t>6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當</a:t>
            </a:r>
            <a:r>
              <a:rPr lang="zh-TW" altLang="en-US" dirty="0">
                <a:solidFill>
                  <a:schemeClr val="accent2">
                    <a:lumMod val="50000"/>
                  </a:schemeClr>
                </a:solidFill>
              </a:rPr>
              <a:t>心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行人</a:t>
            </a:r>
            <a:endParaRPr lang="en-US" altLang="zh-TW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      </a:t>
            </a:r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</a:rPr>
              <a:t>7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險降坡</a:t>
            </a:r>
            <a:endParaRPr lang="en-US" altLang="zh-TW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      </a:t>
            </a:r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</a:rPr>
              <a:t>8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前方施工</a:t>
            </a:r>
            <a:endParaRPr lang="en-US" altLang="zh-TW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      </a:t>
            </a:r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</a:rPr>
              <a:t>9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紅綠燈</a:t>
            </a:r>
            <a:endParaRPr lang="zh-TW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AutoShape 10" descr="ãä¸è¦éé§ãçåçæå°çµæ"/>
          <p:cNvSpPr>
            <a:spLocks noChangeAspect="1" noChangeArrowheads="1"/>
          </p:cNvSpPr>
          <p:nvPr/>
        </p:nvSpPr>
        <p:spPr bwMode="auto">
          <a:xfrm>
            <a:off x="4245437" y="886315"/>
            <a:ext cx="6087283" cy="207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1660" y="1035050"/>
            <a:ext cx="3931920" cy="224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45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4212" y="5331804"/>
            <a:ext cx="8534400" cy="1127185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</a:t>
            </a:r>
            <a:r>
              <a:rPr lang="en-US" altLang="zh-TW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endParaRPr lang="zh-TW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>
                <a:solidFill>
                  <a:srgbClr val="FFFF00"/>
                </a:solidFill>
              </a:rPr>
              <a:t>禁止停車</a:t>
            </a:r>
            <a:endParaRPr lang="en-US" altLang="zh-TW" sz="6000" dirty="0" smtClean="0">
              <a:solidFill>
                <a:srgbClr val="FFFF00"/>
              </a:solidFill>
            </a:endParaRPr>
          </a:p>
          <a:p>
            <a:r>
              <a:rPr lang="zh-TW" altLang="en-US" sz="2800" dirty="0" smtClean="0">
                <a:solidFill>
                  <a:schemeClr val="accent5">
                    <a:lumMod val="50000"/>
                  </a:schemeClr>
                </a:solidFill>
              </a:rPr>
              <a:t>介紹</a:t>
            </a:r>
            <a:r>
              <a:rPr lang="en-US" altLang="zh-TW" sz="28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  <a:r>
              <a:rPr lang="zh-TW" altLang="en-US" sz="2800" dirty="0" smtClean="0">
                <a:solidFill>
                  <a:schemeClr val="accent5">
                    <a:lumMod val="50000"/>
                  </a:schemeClr>
                </a:solidFill>
              </a:rPr>
              <a:t>在這個位置不能隨便停車</a:t>
            </a:r>
            <a:endParaRPr lang="en-US" altLang="zh-TW" sz="28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050" name="Picture 2" descr="http://video.comp.com.tw/attachments/images/06_NO%20PARKI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930" y="1359090"/>
            <a:ext cx="925080" cy="872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3549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</a:t>
            </a:r>
            <a:r>
              <a:rPr lang="en-US" altLang="zh-TW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endParaRPr lang="zh-TW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97707" y="636039"/>
            <a:ext cx="8534400" cy="3615267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</a:rPr>
              <a:t>禁止迴轉</a:t>
            </a:r>
            <a:endParaRPr lang="en-US" altLang="zh-TW" sz="4800" dirty="0" smtClean="0">
              <a:solidFill>
                <a:srgbClr val="FFFF00"/>
              </a:solidFill>
            </a:endParaRPr>
          </a:p>
          <a:p>
            <a:r>
              <a:rPr lang="zh-TW" altLang="en-US" sz="4800" dirty="0" smtClean="0">
                <a:solidFill>
                  <a:schemeClr val="accent6">
                    <a:lumMod val="75000"/>
                  </a:schemeClr>
                </a:solidFill>
              </a:rPr>
              <a:t>介紹</a:t>
            </a:r>
            <a:r>
              <a:rPr lang="en-US" altLang="zh-TW" sz="4800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zh-TW" altLang="en-US" sz="4800" dirty="0" smtClean="0">
                <a:solidFill>
                  <a:schemeClr val="accent6">
                    <a:lumMod val="75000"/>
                  </a:schemeClr>
                </a:solidFill>
              </a:rPr>
              <a:t>在這個位置不能迴轉</a:t>
            </a:r>
            <a:endParaRPr lang="en-US" altLang="zh-TW" sz="48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zh-TW" altLang="en-US" sz="4800" b="1" dirty="0">
              <a:solidFill>
                <a:srgbClr val="FFFF00"/>
              </a:solidFill>
            </a:endParaRPr>
          </a:p>
        </p:txBody>
      </p:sp>
      <p:pic>
        <p:nvPicPr>
          <p:cNvPr id="4098" name="Picture 2" descr="ãç¦æ­¢è¿´è½ãçåçæå°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316" y="943167"/>
            <a:ext cx="1277591" cy="980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6521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</a:t>
            </a:r>
            <a:r>
              <a:rPr lang="en-US" altLang="zh-TW" dirty="0" smtClean="0">
                <a:solidFill>
                  <a:schemeClr val="accent5">
                    <a:lumMod val="75000"/>
                  </a:schemeClr>
                </a:solidFill>
              </a:rPr>
              <a:t>3</a:t>
            </a:r>
            <a:endParaRPr lang="zh-TW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</a:rPr>
              <a:t>禁止左轉</a:t>
            </a:r>
            <a:endParaRPr lang="en-US" altLang="zh-TW" sz="3600" dirty="0" smtClean="0">
              <a:solidFill>
                <a:srgbClr val="FFFF00"/>
              </a:solidFill>
            </a:endParaRPr>
          </a:p>
          <a:p>
            <a:r>
              <a:rPr lang="zh-TW" altLang="en-US" sz="3600" dirty="0" smtClean="0">
                <a:solidFill>
                  <a:schemeClr val="accent5">
                    <a:lumMod val="50000"/>
                  </a:schemeClr>
                </a:solidFill>
              </a:rPr>
              <a:t>介紹</a:t>
            </a:r>
            <a:r>
              <a:rPr lang="en-US" altLang="zh-TW" sz="36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  <a:r>
              <a:rPr lang="zh-TW" altLang="en-US" sz="3600" dirty="0" smtClean="0">
                <a:solidFill>
                  <a:schemeClr val="accent5">
                    <a:lumMod val="50000"/>
                  </a:schemeClr>
                </a:solidFill>
              </a:rPr>
              <a:t>這邊不能左轉</a:t>
            </a:r>
            <a:endParaRPr lang="zh-TW" altLang="en-US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2757" y="1845426"/>
            <a:ext cx="719658" cy="523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340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                               </a:t>
            </a:r>
            <a:r>
              <a:rPr lang="en-US" altLang="zh-TW" dirty="0" smtClean="0">
                <a:solidFill>
                  <a:schemeClr val="accent5">
                    <a:lumMod val="75000"/>
                  </a:schemeClr>
                </a:solidFill>
              </a:rPr>
              <a:t>4</a:t>
            </a:r>
            <a:endParaRPr lang="zh-TW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</a:rPr>
              <a:t>禁止右轉</a:t>
            </a:r>
            <a:endParaRPr lang="en-US" altLang="zh-TW" sz="3600" dirty="0" smtClean="0">
              <a:solidFill>
                <a:srgbClr val="FFFF00"/>
              </a:solidFill>
            </a:endParaRPr>
          </a:p>
          <a:p>
            <a:r>
              <a:rPr lang="zh-TW" altLang="en-US" sz="3600" dirty="0" smtClean="0">
                <a:solidFill>
                  <a:schemeClr val="accent5">
                    <a:lumMod val="50000"/>
                  </a:schemeClr>
                </a:solidFill>
              </a:rPr>
              <a:t>介紹</a:t>
            </a:r>
            <a:r>
              <a:rPr lang="en-US" altLang="zh-TW" sz="36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  <a:r>
              <a:rPr lang="zh-TW" altLang="en-US" sz="3600" dirty="0" smtClean="0">
                <a:solidFill>
                  <a:schemeClr val="accent5">
                    <a:lumMod val="50000"/>
                  </a:schemeClr>
                </a:solidFill>
              </a:rPr>
              <a:t>這個地方不能右轉</a:t>
            </a:r>
            <a:endParaRPr lang="zh-TW" altLang="en-US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9506" y="1795549"/>
            <a:ext cx="836036" cy="773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624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4212" y="3785985"/>
            <a:ext cx="8412278" cy="1507067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accent5">
                    <a:lumMod val="50000"/>
                  </a:schemeClr>
                </a:solidFill>
              </a:rPr>
              <a:t>                               </a:t>
            </a:r>
            <a:r>
              <a:rPr lang="en-US" altLang="zh-TW" dirty="0" smtClean="0">
                <a:solidFill>
                  <a:schemeClr val="accent5">
                    <a:lumMod val="50000"/>
                  </a:schemeClr>
                </a:solidFill>
              </a:rPr>
              <a:t>5</a:t>
            </a:r>
            <a:endParaRPr lang="zh-TW" alt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</a:rPr>
              <a:t>慢行</a:t>
            </a:r>
            <a:endParaRPr lang="en-US" altLang="zh-TW" sz="3600" dirty="0" smtClean="0">
              <a:solidFill>
                <a:srgbClr val="FFFF00"/>
              </a:solidFill>
            </a:endParaRPr>
          </a:p>
          <a:p>
            <a:r>
              <a:rPr lang="zh-TW" altLang="en-US" sz="3600" dirty="0" smtClean="0">
                <a:solidFill>
                  <a:schemeClr val="accent5">
                    <a:lumMod val="50000"/>
                  </a:schemeClr>
                </a:solidFill>
              </a:rPr>
              <a:t>介紹</a:t>
            </a:r>
            <a:r>
              <a:rPr lang="en-US" altLang="zh-TW" sz="36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  <a:r>
              <a:rPr lang="zh-TW" altLang="en-US" sz="3600" dirty="0" smtClean="0">
                <a:solidFill>
                  <a:schemeClr val="accent5">
                    <a:lumMod val="50000"/>
                  </a:schemeClr>
                </a:solidFill>
              </a:rPr>
              <a:t>看到這個標是不能開太快</a:t>
            </a:r>
            <a:endParaRPr lang="zh-TW" altLang="en-US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146" name="Picture 2" descr="ãè­¦49ãæ¢è¡æ¨èª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372" y="1931785"/>
            <a:ext cx="889462" cy="608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878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                               </a:t>
            </a:r>
            <a:r>
              <a:rPr lang="en-US" altLang="zh-TW" dirty="0" smtClean="0">
                <a:solidFill>
                  <a:schemeClr val="accent5">
                    <a:lumMod val="75000"/>
                  </a:schemeClr>
                </a:solidFill>
              </a:rPr>
              <a:t>6</a:t>
            </a:r>
            <a:endParaRPr lang="zh-TW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</a:rPr>
              <a:t>當心行人</a:t>
            </a:r>
            <a:endParaRPr lang="en-US" altLang="zh-TW" sz="3600" dirty="0" smtClean="0">
              <a:solidFill>
                <a:srgbClr val="FFFF00"/>
              </a:solidFill>
            </a:endParaRPr>
          </a:p>
          <a:p>
            <a:r>
              <a:rPr lang="zh-TW" altLang="en-US" sz="3600" dirty="0" smtClean="0">
                <a:solidFill>
                  <a:schemeClr val="accent5">
                    <a:lumMod val="50000"/>
                  </a:schemeClr>
                </a:solidFill>
              </a:rPr>
              <a:t>介紹</a:t>
            </a:r>
            <a:r>
              <a:rPr lang="en-US" altLang="zh-TW" sz="36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  <a:r>
              <a:rPr lang="zh-TW" altLang="en-US" sz="3600" dirty="0" smtClean="0">
                <a:solidFill>
                  <a:schemeClr val="accent5">
                    <a:lumMod val="50000"/>
                  </a:schemeClr>
                </a:solidFill>
              </a:rPr>
              <a:t>看到這個標誌，要注意行人</a:t>
            </a:r>
            <a:endParaRPr lang="zh-TW" altLang="en-US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2061" y="1585441"/>
            <a:ext cx="1367184" cy="99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012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                              </a:t>
            </a:r>
            <a:r>
              <a:rPr lang="en-US" altLang="zh-TW" dirty="0" smtClean="0">
                <a:solidFill>
                  <a:schemeClr val="accent5">
                    <a:lumMod val="75000"/>
                  </a:schemeClr>
                </a:solidFill>
              </a:rPr>
              <a:t>7</a:t>
            </a:r>
            <a:endParaRPr lang="zh-TW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</a:rPr>
              <a:t>險降坡</a:t>
            </a:r>
            <a:endParaRPr lang="en-US" altLang="zh-TW" sz="3600" dirty="0" smtClean="0">
              <a:solidFill>
                <a:srgbClr val="FFFF00"/>
              </a:solidFill>
            </a:endParaRPr>
          </a:p>
          <a:p>
            <a:r>
              <a:rPr lang="zh-TW" altLang="en-US" sz="3600" dirty="0" smtClean="0">
                <a:solidFill>
                  <a:schemeClr val="accent5">
                    <a:lumMod val="50000"/>
                  </a:schemeClr>
                </a:solidFill>
              </a:rPr>
              <a:t>介紹</a:t>
            </a:r>
            <a:r>
              <a:rPr lang="en-US" altLang="zh-TW" sz="36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  <a:r>
              <a:rPr lang="zh-TW" altLang="en-US" sz="3600" dirty="0" smtClean="0">
                <a:solidFill>
                  <a:schemeClr val="accent5">
                    <a:lumMod val="50000"/>
                  </a:schemeClr>
                </a:solidFill>
              </a:rPr>
              <a:t>要注意斜坡，要小心駕駛</a:t>
            </a:r>
            <a:endParaRPr lang="zh-TW" altLang="en-US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700" y="1702578"/>
            <a:ext cx="1080338" cy="883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159207"/>
      </p:ext>
    </p:extLst>
  </p:cSld>
  <p:clrMapOvr>
    <a:masterClrMapping/>
  </p:clrMapOvr>
</p:sld>
</file>

<file path=ppt/theme/theme1.xml><?xml version="1.0" encoding="utf-8"?>
<a:theme xmlns:a="http://schemas.openxmlformats.org/drawingml/2006/main" name="切割線">
  <a:themeElements>
    <a:clrScheme name="切割線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割線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割線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81</TotalTime>
  <Words>168</Words>
  <Application>Microsoft Office PowerPoint</Application>
  <PresentationFormat>寬螢幕</PresentationFormat>
  <Paragraphs>41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7" baseType="lpstr">
      <vt:lpstr>微軟正黑體</vt:lpstr>
      <vt:lpstr>Arial</vt:lpstr>
      <vt:lpstr>Century Gothic</vt:lpstr>
      <vt:lpstr>Wingdings 3</vt:lpstr>
      <vt:lpstr>切割線</vt:lpstr>
      <vt:lpstr>行人必須知道的交通號誌與標誌</vt:lpstr>
      <vt:lpstr>交通標示的介紹</vt:lpstr>
      <vt:lpstr>                               1</vt:lpstr>
      <vt:lpstr>                                2</vt:lpstr>
      <vt:lpstr>                                3</vt:lpstr>
      <vt:lpstr>                                4</vt:lpstr>
      <vt:lpstr>                               5</vt:lpstr>
      <vt:lpstr>                                6</vt:lpstr>
      <vt:lpstr>                               7</vt:lpstr>
      <vt:lpstr>                                8</vt:lpstr>
      <vt:lpstr>                                9</vt:lpstr>
      <vt:lpstr>                                10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行人必須知道的交通號誌與標誌</dc:title>
  <dc:creator>user</dc:creator>
  <cp:lastModifiedBy>user</cp:lastModifiedBy>
  <cp:revision>9</cp:revision>
  <dcterms:created xsi:type="dcterms:W3CDTF">2018-09-21T00:09:03Z</dcterms:created>
  <dcterms:modified xsi:type="dcterms:W3CDTF">2018-09-21T01:30:09Z</dcterms:modified>
</cp:coreProperties>
</file>