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275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11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85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38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42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512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822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27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247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58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29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050C1-C8EF-400E-BB23-E2ECD0AF2CB3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B1FC-4A54-4874-8E55-D216C39FF4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126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app.goo.gl/ezPhmc5Zz6LfhAuEA" TargetMode="External"/><Relationship Id="rId2" Type="http://schemas.openxmlformats.org/officeDocument/2006/relationships/hyperlink" Target="https://images.app.goo.gl/vDW45uZbFkhfknyT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mages.app.goo.gl/dYDp6pgx3djArH3U8" TargetMode="External"/><Relationship Id="rId4" Type="http://schemas.openxmlformats.org/officeDocument/2006/relationships/hyperlink" Target="https://images.app.goo.gl/ehoJFsB8wdJ2YXS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chemeClr val="accent1">
                    <a:lumMod val="75000"/>
                  </a:schemeClr>
                </a:solidFill>
                <a:latin typeface="Malgun Gothic Semilight" panose="020B0502040204020203" pitchFamily="34" charset="-120"/>
                <a:ea typeface="Malgun Gothic Semilight" panose="020B0502040204020203" pitchFamily="34" charset="-120"/>
                <a:cs typeface="Malgun Gothic Semilight" panose="020B0502040204020203" pitchFamily="34" charset="-120"/>
              </a:rPr>
              <a:t>口腔衛生好簡單</a:t>
            </a:r>
            <a:endParaRPr lang="zh-TW" altLang="en-US" sz="8000" dirty="0">
              <a:solidFill>
                <a:schemeClr val="accent1">
                  <a:lumMod val="75000"/>
                </a:schemeClr>
              </a:solidFill>
              <a:latin typeface="Malgun Gothic Semilight" panose="020B0502040204020203" pitchFamily="34" charset="-120"/>
              <a:ea typeface="Malgun Gothic Semilight" panose="020B0502040204020203" pitchFamily="34" charset="-120"/>
              <a:cs typeface="Malgun Gothic Semilight" panose="020B0502040204020203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5</a:t>
            </a:r>
            <a:r>
              <a:rPr lang="zh-TW" altLang="en-US" sz="4800" dirty="0" smtClean="0"/>
              <a:t>年忠班</a:t>
            </a:r>
            <a:r>
              <a:rPr lang="en-US" altLang="zh-TW" sz="4800" dirty="0" smtClean="0"/>
              <a:t>12</a:t>
            </a:r>
            <a:r>
              <a:rPr lang="zh-TW" altLang="en-US" sz="4800" dirty="0" smtClean="0"/>
              <a:t>蘇子馨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08982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+mn-ea"/>
                <a:ea typeface="+mn-ea"/>
              </a:rPr>
              <a:t>1.</a:t>
            </a:r>
            <a:b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+mn-ea"/>
                <a:ea typeface="+mn-ea"/>
              </a:rPr>
            </a:br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先用牙線</a:t>
            </a:r>
            <a:r>
              <a:rPr lang="en-US" altLang="zh-TW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,</a:t>
            </a:r>
            <a:r>
              <a:rPr lang="zh-TW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把嘴巴的縫縫上下上下清理乾淨</a:t>
            </a:r>
            <a:endParaRPr lang="en-US" altLang="zh-TW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026" name="Picture 2" descr="ãçç·ãçåçæå°çµæ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23" y="1583109"/>
            <a:ext cx="11604567" cy="515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20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8269" y="556316"/>
            <a:ext cx="10655531" cy="2536019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先刷後齒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兩顆兩顆慢慢刷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不要太用力刷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等上下刷好了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再來是前面的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上下兩顆兩顆輕輕刷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bg2">
                    <a:lumMod val="25000"/>
                  </a:schemeClr>
                </a:solidFill>
              </a:rPr>
              <a:t>刷完下面牙齒再刷上面牙齒</a:t>
            </a:r>
            <a:r>
              <a:rPr lang="en-US" altLang="zh-TW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zh-TW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ãå·çãçåçæå°çµæ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92" y="3549535"/>
            <a:ext cx="9401694" cy="330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56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zh-TW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b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</a:rPr>
              <a:t>再來是漱口</a:t>
            </a:r>
            <a:r>
              <a:rPr lang="en-US" altLang="zh-TW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zh-TW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altLang="zh-TW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ãæ¼±å£ãçåçæå°çµæ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68" y="2190931"/>
            <a:ext cx="8736676" cy="400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55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</a:rPr>
              <a:t>4.</a:t>
            </a:r>
            <a:b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zh-TW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再來是用漱口水</a:t>
            </a:r>
            <a:r>
              <a:rPr lang="en-US" altLang="zh-TW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zh-TW" altLang="en-US" sz="4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就完畢了</a:t>
            </a:r>
            <a:r>
              <a:rPr lang="en-US" altLang="zh-TW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zh-TW" sz="3600" dirty="0">
                <a:solidFill>
                  <a:schemeClr val="accent2">
                    <a:lumMod val="75000"/>
                  </a:schemeClr>
                </a:solidFill>
              </a:rPr>
            </a:br>
            <a:endParaRPr lang="zh-TW" alt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ãæ¼±å£æ°´ãçåçæå°çµæ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069" y="1883814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68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images.app.goo.gl/vDW45uZbFkhfknyT6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https://images.app.goo.gl/ezPhmc5Zz6LfhAuEA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images.app.goo.gl/ehoJFsB8wdJ2YXS57</a:t>
            </a:r>
            <a:endParaRPr lang="en-US" altLang="zh-TW" dirty="0" smtClean="0"/>
          </a:p>
          <a:p>
            <a:r>
              <a:rPr lang="en-US" altLang="zh-TW" dirty="0">
                <a:hlinkClick r:id="rId5"/>
              </a:rPr>
              <a:t>https://</a:t>
            </a:r>
            <a:r>
              <a:rPr lang="en-US" altLang="zh-TW" dirty="0" smtClean="0">
                <a:hlinkClick r:id="rId5"/>
              </a:rPr>
              <a:t>images.app.goo.gl/dYDp6pgx3djArH3U8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792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</Words>
  <Application>Microsoft Office PowerPoint</Application>
  <PresentationFormat>寬螢幕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Malgun Gothic Semilight</vt:lpstr>
      <vt:lpstr>新細明體</vt:lpstr>
      <vt:lpstr>Arial</vt:lpstr>
      <vt:lpstr>Calibri</vt:lpstr>
      <vt:lpstr>Calibri Light</vt:lpstr>
      <vt:lpstr>Office 佈景主題</vt:lpstr>
      <vt:lpstr>口腔衛生好簡單</vt:lpstr>
      <vt:lpstr>1. 先用牙線,把嘴巴的縫縫上下上下清理乾淨</vt:lpstr>
      <vt:lpstr>2. 先刷後齒,兩顆兩顆慢慢刷,不要太用力刷,等上下刷好了,再來是前面的,上下兩顆兩顆輕輕刷,刷完下面牙齒再刷上面牙齒.</vt:lpstr>
      <vt:lpstr> 3. 再來是漱口  </vt:lpstr>
      <vt:lpstr>4. 再來是用漱口水,就完畢了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口腔衛生好簡單</dc:title>
  <dc:creator>Windows 使用者</dc:creator>
  <cp:lastModifiedBy>Windows 使用者</cp:lastModifiedBy>
  <cp:revision>7</cp:revision>
  <dcterms:created xsi:type="dcterms:W3CDTF">2019-09-20T00:30:19Z</dcterms:created>
  <dcterms:modified xsi:type="dcterms:W3CDTF">2019-09-20T01:16:13Z</dcterms:modified>
</cp:coreProperties>
</file>