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8000" dirty="0" smtClean="0"/>
              <a:t>口腔健康</a:t>
            </a:r>
            <a:r>
              <a:rPr lang="en-US" altLang="zh-TW" sz="8000" dirty="0" err="1" smtClean="0"/>
              <a:t>soeasy</a:t>
            </a:r>
            <a:endParaRPr lang="zh-TW" altLang="en-US" sz="8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36892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51012" y="1105593"/>
            <a:ext cx="8540144" cy="900543"/>
          </a:xfrm>
        </p:spPr>
        <p:txBody>
          <a:bodyPr>
            <a:normAutofit/>
          </a:bodyPr>
          <a:lstStyle/>
          <a:p>
            <a:r>
              <a:rPr lang="zh-TW" altLang="en-US" sz="5400" dirty="0" smtClean="0"/>
              <a:t>如果得到口腔癌的話會怎</a:t>
            </a:r>
            <a:r>
              <a:rPr lang="zh-TW" altLang="en-US" sz="5400" dirty="0"/>
              <a:t>樣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321724" y="6857999"/>
            <a:ext cx="296468" cy="14962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378" y="2759826"/>
            <a:ext cx="6667500" cy="392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79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00394" y="1186890"/>
            <a:ext cx="8689976" cy="867293"/>
          </a:xfrm>
        </p:spPr>
        <p:txBody>
          <a:bodyPr/>
          <a:lstStyle/>
          <a:p>
            <a:r>
              <a:rPr lang="zh-TW" altLang="en-US" dirty="0" smtClean="0"/>
              <a:t>要如何檢查口腔癌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459" y="2294314"/>
            <a:ext cx="7220102" cy="434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18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27063" y="1022465"/>
            <a:ext cx="8689976" cy="1141613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得到口腔癌會怎樣牙齒會變這樣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526" y="2297081"/>
            <a:ext cx="7620000" cy="438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80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51012" y="1030778"/>
            <a:ext cx="8689976" cy="1133300"/>
          </a:xfrm>
        </p:spPr>
        <p:txBody>
          <a:bodyPr>
            <a:normAutofit/>
          </a:bodyPr>
          <a:lstStyle/>
          <a:p>
            <a:r>
              <a:rPr lang="zh-TW" altLang="en-US" sz="6600" dirty="0" smtClean="0"/>
              <a:t>如何預防口腔癌</a:t>
            </a:r>
            <a:endParaRPr lang="zh-TW" altLang="en-US" sz="6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90" y="2337954"/>
            <a:ext cx="7201594" cy="431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95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01136" y="224443"/>
            <a:ext cx="8689976" cy="70935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00B050"/>
                </a:solidFill>
              </a:rPr>
              <a:t>資料來源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45426" y="783459"/>
            <a:ext cx="8689976" cy="1371599"/>
          </a:xfrm>
        </p:spPr>
        <p:txBody>
          <a:bodyPr/>
          <a:lstStyle/>
          <a:p>
            <a:r>
              <a:rPr lang="en-US" altLang="zh-TW" dirty="0" smtClean="0">
                <a:solidFill>
                  <a:srgbClr val="00B0F0"/>
                </a:solidFill>
              </a:rPr>
              <a:t>1.</a:t>
            </a:r>
            <a:r>
              <a:rPr lang="en-US" altLang="zh-TW" dirty="0" smtClean="0"/>
              <a:t>http</a:t>
            </a:r>
            <a:r>
              <a:rPr lang="en-US" altLang="zh-TW" dirty="0"/>
              <a:t>://likea.ezvivi.com/manage/0/product/265400/265400_0.jpg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920240" y="150872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 smtClean="0">
                <a:solidFill>
                  <a:srgbClr val="00B0F0"/>
                </a:solidFill>
              </a:rPr>
              <a:t>2.</a:t>
            </a:r>
            <a:r>
              <a:rPr lang="en-US" altLang="zh-TW" dirty="0" smtClean="0"/>
              <a:t>http</a:t>
            </a:r>
            <a:r>
              <a:rPr lang="en-US" altLang="zh-TW" dirty="0"/>
              <a:t>://pic.pimg.tw/yuiwei/1387114060-1596883425_n.jpg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920240" y="208760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 smtClean="0">
                <a:solidFill>
                  <a:srgbClr val="00B0F0"/>
                </a:solidFill>
              </a:rPr>
              <a:t>3.</a:t>
            </a:r>
            <a:r>
              <a:rPr lang="en-US" altLang="zh-TW" dirty="0" smtClean="0"/>
              <a:t>https</a:t>
            </a:r>
            <a:r>
              <a:rPr lang="en-US" altLang="zh-TW" dirty="0"/>
              <a:t>://s.yimg.com/ny/api/res/1.2/QWb0yzI7s5DpARFpTNJLjQ--~A/YXBwaWQ9aGlnaGxhbmRlcjtzbT0xO3c9ODAw/http://media.zenfs.com/zh-Hant-TW/homerun/healthylives_tw_102/6b09c7ede173e9e8c8cf73b03bf893e2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1995054" y="378225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 smtClean="0">
                <a:solidFill>
                  <a:srgbClr val="00B0F0"/>
                </a:solidFill>
              </a:rPr>
              <a:t>4.</a:t>
            </a:r>
            <a:r>
              <a:rPr lang="en-US" altLang="zh-TW" dirty="0" smtClean="0"/>
              <a:t>https</a:t>
            </a:r>
            <a:r>
              <a:rPr lang="en-US" altLang="zh-TW" dirty="0"/>
              <a:t>://s.yimg.com/ny/api/res/1.2/aQL6WFY4MafA9lnSRWoPwQ--/YXBwaWQ9aGlnaGxhbmRlcjt3PTY0MDtoPTM2MA--/https://s.yimg.com/uu/api/res/1.2/qZIoCr5ZdEDmo5TQ29IhqA--~B/aD00NTA7dz04MDA7c209MTthcHBpZD15dGFjaHlvbg--/http://media.zenfs.com/zh-Hant-TW/homerun/kingnet__209/543af4f3dd62b717557b27ecd9b79b6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1900603"/>
      </p:ext>
    </p:extLst>
  </p:cSld>
  <p:clrMapOvr>
    <a:masterClrMapping/>
  </p:clrMapOvr>
</p:sld>
</file>

<file path=ppt/theme/theme1.xml><?xml version="1.0" encoding="utf-8"?>
<a:theme xmlns:a="http://schemas.openxmlformats.org/drawingml/2006/main" name="小水滴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TM04033925[[fn=小水滴]]</Template>
  <TotalTime>40</TotalTime>
  <Words>56</Words>
  <Application>Microsoft Office PowerPoint</Application>
  <PresentationFormat>寬螢幕</PresentationFormat>
  <Paragraphs>10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0" baseType="lpstr">
      <vt:lpstr>Tw Cen MT</vt:lpstr>
      <vt:lpstr>新細明體</vt:lpstr>
      <vt:lpstr>Arial</vt:lpstr>
      <vt:lpstr>小水滴</vt:lpstr>
      <vt:lpstr>口腔健康soeasy</vt:lpstr>
      <vt:lpstr>如果得到口腔癌的話會怎樣</vt:lpstr>
      <vt:lpstr>要如何檢查口腔癌</vt:lpstr>
      <vt:lpstr>得到口腔癌會怎樣牙齒會變這樣</vt:lpstr>
      <vt:lpstr>如何預防口腔癌</vt:lpstr>
      <vt:lpstr>資料來源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口腔健康soeasy</dc:title>
  <dc:creator>Windows 使用者</dc:creator>
  <cp:lastModifiedBy>Windows 使用者</cp:lastModifiedBy>
  <cp:revision>5</cp:revision>
  <dcterms:created xsi:type="dcterms:W3CDTF">2019-09-20T00:12:43Z</dcterms:created>
  <dcterms:modified xsi:type="dcterms:W3CDTF">2019-09-20T00:53:17Z</dcterms:modified>
</cp:coreProperties>
</file>