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18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4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476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10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6923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398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076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01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5193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524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0983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054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8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014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876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7125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203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6E767FD-0DFE-4A7C-BFC3-1305A0F2A55D}" type="datetimeFigureOut">
              <a:rPr lang="zh-TW" altLang="en-US" smtClean="0"/>
              <a:t>2019/9/20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9326BA-A3E8-417E-B060-8854C1EAF3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78282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36904" y="519544"/>
            <a:ext cx="5547765" cy="1882833"/>
          </a:xfrm>
        </p:spPr>
        <p:txBody>
          <a:bodyPr>
            <a:normAutofit/>
          </a:bodyPr>
          <a:lstStyle/>
          <a:p>
            <a:r>
              <a:rPr lang="zh-TW" altLang="en-US" sz="9600" dirty="0" smtClean="0"/>
              <a:t>口腔衛生</a:t>
            </a:r>
            <a:endParaRPr lang="zh-TW" altLang="en-US" sz="9600" dirty="0"/>
          </a:p>
        </p:txBody>
      </p:sp>
      <p:sp>
        <p:nvSpPr>
          <p:cNvPr id="4" name="AutoShape 2" descr="「口腔衛生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" name="AutoShape 4" descr="「口腔衛生」的圖片搜尋結果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684213" y="4546600"/>
            <a:ext cx="6400800" cy="124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6" name="AutoShape 6" descr="「口腔衛生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96" y="3592540"/>
            <a:ext cx="3380106" cy="259790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69" y="14609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0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43994" y="602673"/>
            <a:ext cx="8001000" cy="1234440"/>
          </a:xfrm>
        </p:spPr>
        <p:txBody>
          <a:bodyPr>
            <a:noAutofit/>
          </a:bodyPr>
          <a:lstStyle/>
          <a:p>
            <a:r>
              <a:rPr lang="zh-TW" altLang="en-US" sz="8000" dirty="0" smtClean="0"/>
              <a:t>口腔癌</a:t>
            </a:r>
            <a:endParaRPr lang="zh-TW" altLang="en-US" sz="80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943" y="250255"/>
            <a:ext cx="3860282" cy="2759825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2656686"/>
          </a:xfrm>
        </p:spPr>
        <p:txBody>
          <a:bodyPr>
            <a:normAutofit/>
          </a:bodyPr>
          <a:lstStyle/>
          <a:p>
            <a:r>
              <a:rPr lang="zh-TW" altLang="en-US" sz="6600" dirty="0" smtClean="0"/>
              <a:t>口腔癌發生時</a:t>
            </a:r>
            <a:endParaRPr lang="en-US" altLang="zh-TW" sz="6600" dirty="0" smtClean="0"/>
          </a:p>
          <a:p>
            <a:r>
              <a:rPr lang="zh-TW" altLang="en-US" sz="6600" dirty="0" smtClean="0"/>
              <a:t>不要吃檳榔</a:t>
            </a:r>
            <a:endParaRPr lang="zh-TW" altLang="en-US" sz="6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858" y="4183047"/>
            <a:ext cx="4006734" cy="19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4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972" y="556953"/>
            <a:ext cx="9060871" cy="5494713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03863" y="3556769"/>
            <a:ext cx="6400800" cy="1947333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8213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482" y="2796246"/>
            <a:ext cx="7396066" cy="371652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388880"/>
          </a:xfrm>
        </p:spPr>
        <p:txBody>
          <a:bodyPr>
            <a:noAutofit/>
          </a:bodyPr>
          <a:lstStyle/>
          <a:p>
            <a:r>
              <a:rPr lang="zh-TW" altLang="en-US" sz="8800" dirty="0" smtClean="0"/>
              <a:t>口腔癌的傷害</a:t>
            </a: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3770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4212" y="685800"/>
            <a:ext cx="8001000" cy="1282960"/>
          </a:xfrm>
        </p:spPr>
        <p:txBody>
          <a:bodyPr>
            <a:normAutofit/>
          </a:bodyPr>
          <a:lstStyle/>
          <a:p>
            <a:r>
              <a:rPr lang="zh-TW" altLang="en-US" sz="7200" dirty="0" smtClean="0"/>
              <a:t>細胞存活率</a:t>
            </a:r>
            <a:endParaRPr lang="zh-TW" altLang="en-US" sz="7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14" y="2323322"/>
            <a:ext cx="6606074" cy="41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26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565448" y="501520"/>
            <a:ext cx="237369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8800" dirty="0"/>
              <a:t>謝謝觀看</a:t>
            </a:r>
            <a:endParaRPr lang="zh-TW" altLang="en-US" sz="8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2939142" y="1614196"/>
            <a:ext cx="76137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資料來源：</a:t>
            </a:r>
            <a:r>
              <a:rPr lang="en-US" altLang="zh-TW" sz="4400" dirty="0" smtClean="0"/>
              <a:t>https://images.app.goo.gl/xkbZCCZ8JHHw36e26</a:t>
            </a:r>
          </a:p>
          <a:p>
            <a:endParaRPr lang="zh-TW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90453907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49</TotalTime>
  <Words>21</Words>
  <Application>Microsoft Office PowerPoint</Application>
  <PresentationFormat>寬螢幕</PresentationFormat>
  <Paragraphs>8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微軟正黑體</vt:lpstr>
      <vt:lpstr>Arial</vt:lpstr>
      <vt:lpstr>Century Gothic</vt:lpstr>
      <vt:lpstr>Wingdings 3</vt:lpstr>
      <vt:lpstr>切割線</vt:lpstr>
      <vt:lpstr>口腔衛生</vt:lpstr>
      <vt:lpstr>口腔癌</vt:lpstr>
      <vt:lpstr>PowerPoint 簡報</vt:lpstr>
      <vt:lpstr>口腔癌的傷害</vt:lpstr>
      <vt:lpstr>細胞存活率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口腔衛生</dc:title>
  <dc:creator>Windows 使用者</dc:creator>
  <cp:lastModifiedBy>Windows 使用者</cp:lastModifiedBy>
  <cp:revision>6</cp:revision>
  <dcterms:created xsi:type="dcterms:W3CDTF">2019-09-20T00:13:22Z</dcterms:created>
  <dcterms:modified xsi:type="dcterms:W3CDTF">2019-09-20T01:03:08Z</dcterms:modified>
</cp:coreProperties>
</file>