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58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3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528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1033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36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29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51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50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23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6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169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5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7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75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82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6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54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126E99-AEE9-405F-920F-6FB33AE6069A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4EAE1F-D27F-41B0-8A5B-8A2C5FE14B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564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tw/search?hl=zh-TW&amp;biw=1920&amp;bih=937&amp;tbm=isch&amp;sa=1&amp;ei=ZCGEXZL9BsbN-Qb11LSADA&amp;q=%E9%9B%BB%E5%AD%90%E8%8F%B8&amp;oq=%E9%9B%BB%E5%AD%90&amp;gs_l=img.1.0.0l10.130517.177702..182189...8.0..0.28.361.14......0....1..gws-wiz-img.....0..0i24.PN1QHfN_t2Y#imgrc=_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1" y="1338347"/>
            <a:ext cx="4428116" cy="13300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accent6"/>
                </a:solidFill>
              </a:rPr>
              <a:t>電子</a:t>
            </a:r>
            <a:r>
              <a:rPr lang="zh-TW" altLang="en-US" dirty="0">
                <a:solidFill>
                  <a:schemeClr val="accent6"/>
                </a:solidFill>
              </a:rPr>
              <a:t>菸</a:t>
            </a:r>
            <a:r>
              <a:rPr lang="zh-TW" altLang="en-US" dirty="0" smtClean="0">
                <a:solidFill>
                  <a:schemeClr val="accent6"/>
                </a:solidFill>
              </a:rPr>
              <a:t>知多少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4211" y="2618509"/>
            <a:ext cx="4311737" cy="1945177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solidFill>
                  <a:schemeClr val="accent5"/>
                </a:solidFill>
              </a:rPr>
              <a:t>了解電子菸</a:t>
            </a:r>
            <a:endParaRPr lang="zh-TW" altLang="en-US" sz="3600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「電子菸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08" y="889721"/>
            <a:ext cx="6096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788" y="873919"/>
            <a:ext cx="6191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2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1" y="2909455"/>
            <a:ext cx="8534400" cy="1480588"/>
          </a:xfrm>
        </p:spPr>
        <p:txBody>
          <a:bodyPr>
            <a:noAutofit/>
          </a:bodyPr>
          <a:lstStyle/>
          <a:p>
            <a:r>
              <a:rPr lang="en-US" altLang="zh-TW" sz="2000" dirty="0">
                <a:hlinkClick r:id="rId2"/>
              </a:rPr>
              <a:t>https://www.google.com.tw/</a:t>
            </a:r>
            <a:r>
              <a:rPr lang="en-US" altLang="zh-TW" sz="2000" dirty="0" err="1">
                <a:hlinkClick r:id="rId2"/>
              </a:rPr>
              <a:t>search?hl</a:t>
            </a:r>
            <a:r>
              <a:rPr lang="en-US" altLang="zh-TW" sz="2000" dirty="0">
                <a:hlinkClick r:id="rId2"/>
              </a:rPr>
              <a:t>=</a:t>
            </a:r>
            <a:r>
              <a:rPr lang="en-US" altLang="zh-TW" sz="2000" dirty="0" err="1">
                <a:hlinkClick r:id="rId2"/>
              </a:rPr>
              <a:t>zh-TW&amp;biw</a:t>
            </a:r>
            <a:r>
              <a:rPr lang="en-US" altLang="zh-TW" sz="2000" dirty="0">
                <a:hlinkClick r:id="rId2"/>
              </a:rPr>
              <a:t>=1920&amp;bih=937&amp;tbm=</a:t>
            </a:r>
            <a:r>
              <a:rPr lang="en-US" altLang="zh-TW" sz="2000" dirty="0" err="1">
                <a:hlinkClick r:id="rId2"/>
              </a:rPr>
              <a:t>isch&amp;sa</a:t>
            </a:r>
            <a:r>
              <a:rPr lang="en-US" altLang="zh-TW" sz="2000" dirty="0">
                <a:hlinkClick r:id="rId2"/>
              </a:rPr>
              <a:t>=1&amp;ei=ZCGEXZL9BsbN-Qb11LSADA&amp;q=%E9%9B%BB%E5%AD%90%E8%8F%B8&amp;oq=%E9%9B%BB%E5%AD%90&amp;gs_l=img.1.0.0l10.130517.177702..182189...8.0..0.28.361.14......0....1..gws-wiz-img.....0..0i24.PN1QHfN_t2Y#imgrc=_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1" y="685800"/>
            <a:ext cx="9665133" cy="1799705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800" dirty="0" smtClean="0"/>
              <a:t>結語</a:t>
            </a:r>
            <a:r>
              <a:rPr lang="en-US" altLang="zh-TW" sz="4800" dirty="0" smtClean="0"/>
              <a:t>:</a:t>
            </a:r>
          </a:p>
          <a:p>
            <a:r>
              <a:rPr lang="zh-TW" altLang="en-US" sz="4800" dirty="0" smtClean="0"/>
              <a:t>不要吸電子菸</a:t>
            </a:r>
            <a:r>
              <a:rPr lang="en-US" altLang="zh-TW" sz="4800" dirty="0" smtClean="0"/>
              <a:t>,</a:t>
            </a:r>
            <a:r>
              <a:rPr lang="zh-TW" altLang="en-US" sz="4800" dirty="0" smtClean="0"/>
              <a:t>真相比你想的可怕</a:t>
            </a:r>
            <a:endParaRPr lang="en-US" altLang="zh-TW" sz="4800" dirty="0" smtClean="0"/>
          </a:p>
          <a:p>
            <a:r>
              <a:rPr lang="zh-TW" altLang="en-US" sz="4800" dirty="0" smtClean="0"/>
              <a:t>參考網頁如</a:t>
            </a:r>
            <a:r>
              <a:rPr lang="zh-TW" altLang="en-US" sz="4800" dirty="0"/>
              <a:t>下</a:t>
            </a:r>
          </a:p>
        </p:txBody>
      </p:sp>
    </p:spTree>
    <p:extLst>
      <p:ext uri="{BB962C8B-B14F-4D97-AF65-F5344CB8AC3E}">
        <p14:creationId xmlns:p14="http://schemas.microsoft.com/office/powerpoint/2010/main" val="32432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2582" y="4487332"/>
            <a:ext cx="3042458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</a:rPr>
              <a:t>電子菸的構造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21078" y="6359236"/>
            <a:ext cx="8534400" cy="6988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 descr="「電子菸種類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1" y="627870"/>
            <a:ext cx="48958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95599" y="4487332"/>
            <a:ext cx="4233333" cy="2171163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電子菸的真</a:t>
            </a:r>
            <a:r>
              <a:rPr lang="zh-TW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相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065" y="1026006"/>
            <a:ext cx="5207001" cy="31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9266" y="4487332"/>
            <a:ext cx="6619345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未成年人吸電子菸違法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6" name="Picture 4" descr="「電子菸是否合法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685800"/>
            <a:ext cx="6426200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1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84516" y="4487332"/>
            <a:ext cx="6334096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2">
                    <a:lumMod val="75000"/>
                  </a:schemeClr>
                </a:solidFill>
              </a:rPr>
              <a:t>電子菸有害物質</a:t>
            </a: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「電子菸是否成分」的圖片搜尋結果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763852"/>
            <a:ext cx="4762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1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1476" y="4487332"/>
            <a:ext cx="7797135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電子菸不能帶上飛機</a:t>
            </a:r>
            <a:endParaRPr lang="zh-TW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784" y="149629"/>
            <a:ext cx="5536277" cy="423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67890" y="4479019"/>
            <a:ext cx="3940233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/>
                </a:solidFill>
              </a:rPr>
              <a:t>電子菸比菸還毒</a:t>
            </a:r>
            <a:endParaRPr lang="zh-TW" altLang="en-US" dirty="0">
              <a:solidFill>
                <a:schemeClr val="accent6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313" y="685800"/>
            <a:ext cx="6426200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11184" y="4487332"/>
            <a:ext cx="3998423" cy="150706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電子菸無法戒菸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189" y="2482777"/>
            <a:ext cx="3466407" cy="180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3003" y="0"/>
            <a:ext cx="8534400" cy="150706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2620" y="1626127"/>
            <a:ext cx="2677583" cy="3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79</Words>
  <Application>Microsoft Office PowerPoint</Application>
  <PresentationFormat>寬螢幕</PresentationFormat>
  <Paragraphs>13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5" baseType="lpstr">
      <vt:lpstr>微軟正黑體</vt:lpstr>
      <vt:lpstr>Century Gothic</vt:lpstr>
      <vt:lpstr>Wingdings 3</vt:lpstr>
      <vt:lpstr>切割線</vt:lpstr>
      <vt:lpstr>電子菸知多少</vt:lpstr>
      <vt:lpstr>電子菸的構造</vt:lpstr>
      <vt:lpstr>電子菸的真相</vt:lpstr>
      <vt:lpstr>未成年人吸電子菸違法</vt:lpstr>
      <vt:lpstr>電子菸有害物質</vt:lpstr>
      <vt:lpstr>電子菸不能帶上飛機</vt:lpstr>
      <vt:lpstr>電子菸比菸還毒</vt:lpstr>
      <vt:lpstr>電子菸無法戒菸</vt:lpstr>
      <vt:lpstr>PowerPoint 簡報</vt:lpstr>
      <vt:lpstr>PowerPoint 簡報</vt:lpstr>
      <vt:lpstr>https://www.google.com.tw/search?hl=zh-TW&amp;biw=1920&amp;bih=937&amp;tbm=isch&amp;sa=1&amp;ei=ZCGEXZL9BsbN-Qb11LSADA&amp;q=%E9%9B%BB%E5%AD%90%E8%8F%B8&amp;oq=%E9%9B%BB%E5%AD%90&amp;gs_l=img.1.0.0l10.130517.177702..182189...8.0..0.28.361.14......0....1..gws-wiz-img.....0..0i24.PN1QHfN_t2Y#imgrc=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電子菸知多少</dc:title>
  <dc:creator>Windows 使用者</dc:creator>
  <cp:lastModifiedBy>Windows 使用者</cp:lastModifiedBy>
  <cp:revision>10</cp:revision>
  <dcterms:created xsi:type="dcterms:W3CDTF">2019-09-20T00:12:20Z</dcterms:created>
  <dcterms:modified xsi:type="dcterms:W3CDTF">2019-09-20T01:14:10Z</dcterms:modified>
</cp:coreProperties>
</file>