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13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83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1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52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42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2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6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00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34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9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19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80B5-5A28-4F82-9387-C23A773BA71C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F276B-A4C6-41B7-A3D1-0673567F8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67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66703" y="183025"/>
            <a:ext cx="9144000" cy="2501986"/>
          </a:xfrm>
        </p:spPr>
        <p:txBody>
          <a:bodyPr/>
          <a:lstStyle/>
          <a:p>
            <a:r>
              <a:rPr lang="zh-TW" altLang="en-US" dirty="0" smtClean="0"/>
              <a:t>水域安全很重要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72" y="3602038"/>
            <a:ext cx="5461462" cy="284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accent1">
                    <a:lumMod val="75000"/>
                  </a:schemeClr>
                </a:solidFill>
              </a:rPr>
              <a:t>注意事項</a:t>
            </a:r>
            <a:endParaRPr lang="zh-TW" alt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游泳池戲水安全注意事項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、游泳池邊不可奔跑或追逐，以免滑倒受傷。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、游泳池邊不可任意推人下水，以免撞到他人或撞到池邊受傷。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3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、游泳池邊嚴禁跳水，常因水淺，造成頸椎受傷而終生癱瘓。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4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、戲水時，不可將他人壓入水中不放，以免因嗆水而窒息。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、潛水時，應依自身能力為限，以免發生意外。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6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、水中活動時，已感有寒意或將有抽筋現象時，應立即登岸休息。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7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、游泳前進時，應張開眼睛，跟前者並應保持安全距離，以免被踢到而受傷。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</a:rPr>
              <a:t>8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、若在水中發現自己體力不支，無法游回池邊時，應立即舉手求救，或大聲喊叫「救命」等待救援。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81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324195"/>
            <a:ext cx="10515600" cy="1886988"/>
          </a:xfrm>
        </p:spPr>
        <p:txBody>
          <a:bodyPr/>
          <a:lstStyle/>
          <a:p>
            <a:r>
              <a:rPr lang="zh-TW" altLang="en-US" dirty="0" smtClean="0"/>
              <a:t>溺水的危險地區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9640" y="939338"/>
            <a:ext cx="10515600" cy="54697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zh-TW" altLang="en-US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臺中市主要危險水域地點：</a:t>
            </a:r>
          </a:p>
          <a:p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東勢區東豐大橋上、下游之大甲溪水域。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東勢區砂連溪觀瀛橋附近水域。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新社區龍安橋天福橋等附近之大甲溪水域。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4.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豐原區朴子街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100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巷大甲溪鐵橋下方、豐原區角潭路八寶圳及石岡水壩集水區等水域。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5.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大安區大甲溪出海口處及海墘里舊海水浴場附近水域。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6.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和平區大甲溪谷關到麗陽段、天輪電廠下方、谷關神駒谷溪底等水域。</a:t>
            </a:r>
            <a:b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7.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太平區頭汴里一江橋附近、蝙蝠洞附近、護國清涼寺中埔三號橋下方及仙女瀑布</a:t>
            </a:r>
          </a:p>
        </p:txBody>
      </p:sp>
    </p:spTree>
    <p:extLst>
      <p:ext uri="{BB962C8B-B14F-4D97-AF65-F5344CB8AC3E}">
        <p14:creationId xmlns:p14="http://schemas.microsoft.com/office/powerpoint/2010/main" val="37374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投影片播放結束，謝謝大家。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69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寬螢幕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水域安全很重要</vt:lpstr>
      <vt:lpstr>注意事項</vt:lpstr>
      <vt:lpstr>溺水的危險地區</vt:lpstr>
      <vt:lpstr>投影片播放結束，謝謝大家。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水域安全很重要</dc:title>
  <dc:creator>Windows 使用者</dc:creator>
  <cp:lastModifiedBy>Windows 使用者</cp:lastModifiedBy>
  <cp:revision>4</cp:revision>
  <dcterms:created xsi:type="dcterms:W3CDTF">2020-09-18T00:39:11Z</dcterms:created>
  <dcterms:modified xsi:type="dcterms:W3CDTF">2020-09-18T01:06:16Z</dcterms:modified>
</cp:coreProperties>
</file>