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使用者" initials="W使" lastIdx="1" clrIdx="0">
    <p:extLst>
      <p:ext uri="{19B8F6BF-5375-455C-9EA6-DF929625EA0E}">
        <p15:presenceInfo xmlns:p15="http://schemas.microsoft.com/office/powerpoint/2012/main" userId="55054e66a99cb7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EE00-8FA9-4E82-9E73-E97770904A21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B1E-6318-46D0-8976-FF0329E5D4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00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EE00-8FA9-4E82-9E73-E97770904A21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B1E-6318-46D0-8976-FF0329E5D4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55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EE00-8FA9-4E82-9E73-E97770904A21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B1E-6318-46D0-8976-FF0329E5D4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644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EE00-8FA9-4E82-9E73-E97770904A21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B1E-6318-46D0-8976-FF0329E5D4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15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EE00-8FA9-4E82-9E73-E97770904A21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B1E-6318-46D0-8976-FF0329E5D4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72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EE00-8FA9-4E82-9E73-E97770904A21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B1E-6318-46D0-8976-FF0329E5D4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009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EE00-8FA9-4E82-9E73-E97770904A21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B1E-6318-46D0-8976-FF0329E5D4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15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EE00-8FA9-4E82-9E73-E97770904A21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B1E-6318-46D0-8976-FF0329E5D4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44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EE00-8FA9-4E82-9E73-E97770904A21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B1E-6318-46D0-8976-FF0329E5D4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979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EE00-8FA9-4E82-9E73-E97770904A21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B1E-6318-46D0-8976-FF0329E5D4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90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EE00-8FA9-4E82-9E73-E97770904A21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EB1E-6318-46D0-8976-FF0329E5D4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09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EEE00-8FA9-4E82-9E73-E97770904A21}" type="datetimeFigureOut">
              <a:rPr lang="zh-TW" altLang="en-US" smtClean="0"/>
              <a:t>2020/9/18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FEB1E-6318-46D0-8976-FF0329E5D4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246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2400" y="1778000"/>
            <a:ext cx="5598160" cy="1651607"/>
          </a:xfrm>
        </p:spPr>
        <p:txBody>
          <a:bodyPr>
            <a:noAutofit/>
          </a:bodyPr>
          <a:lstStyle/>
          <a:p>
            <a:r>
              <a:rPr lang="en-US" altLang="zh-TW" sz="8000" dirty="0" smtClean="0">
                <a:solidFill>
                  <a:schemeClr val="accent1"/>
                </a:solidFill>
                <a:latin typeface="華康小花體" panose="020F0409000000000000" pitchFamily="49" charset="-120"/>
                <a:ea typeface="華康小花體" panose="020F0409000000000000" pitchFamily="49" charset="-120"/>
              </a:rPr>
              <a:t>COVID-19</a:t>
            </a:r>
            <a:endParaRPr lang="zh-TW" altLang="en-US" sz="8000" dirty="0">
              <a:solidFill>
                <a:schemeClr val="accent1"/>
              </a:solidFill>
              <a:latin typeface="華康小花體" panose="020F0409000000000000" pitchFamily="49" charset="-120"/>
              <a:ea typeface="華康小花體" panose="020F0409000000000000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34809" y="3279977"/>
            <a:ext cx="2281381" cy="63992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武漢肺炎</a:t>
            </a:r>
            <a:endParaRPr lang="zh-TW" altLang="en-US" dirty="0">
              <a:solidFill>
                <a:srgbClr val="C00000"/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pic>
        <p:nvPicPr>
          <p:cNvPr id="1026" name="Picture 2" descr="武漢肺炎疫情使客戶變少怎麼辦？開發網站照樣維持成長-馬路科技網頁設計公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6198"/>
            <a:ext cx="2387543" cy="13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257" y="448957"/>
            <a:ext cx="2383743" cy="132904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448" y="5333111"/>
            <a:ext cx="238374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035331"/>
            <a:ext cx="10515600" cy="2852737"/>
          </a:xfrm>
        </p:spPr>
        <p:txBody>
          <a:bodyPr/>
          <a:lstStyle/>
          <a:p>
            <a:r>
              <a:rPr lang="zh-TW" altLang="en-US" dirty="0" smtClean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目錄</a:t>
            </a:r>
            <a:endParaRPr lang="zh-TW" altLang="en-US" dirty="0"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1495079"/>
            <a:ext cx="10515600" cy="1500187"/>
          </a:xfrm>
        </p:spPr>
        <p:txBody>
          <a:bodyPr/>
          <a:lstStyle/>
          <a:p>
            <a:r>
              <a:rPr lang="zh-TW" altLang="en-US" dirty="0" smtClean="0"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武漢肺炎的起源地</a:t>
            </a:r>
            <a:r>
              <a:rPr lang="en-US" altLang="zh-TW" dirty="0" smtClean="0"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?</a:t>
            </a:r>
            <a:endParaRPr lang="zh-TW" altLang="en-US" dirty="0"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233" y="2060506"/>
            <a:ext cx="2274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如何防治武漢肺炎</a:t>
            </a:r>
            <a:r>
              <a:rPr lang="en-US" altLang="zh-TW" sz="2000" dirty="0"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?</a:t>
            </a:r>
            <a:endParaRPr lang="zh-TW" altLang="en-US" sz="2000" dirty="0"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9360" y="254327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洗手七步驟</a:t>
            </a:r>
            <a:endParaRPr lang="zh-TW" altLang="en-US" sz="2400" dirty="0"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8119" y="307792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口罩的正確配戴步驟</a:t>
            </a:r>
            <a:endParaRPr lang="zh-TW" altLang="en-US" dirty="0"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473" y="1043297"/>
            <a:ext cx="6324686" cy="3903937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58119" y="96042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前言</a:t>
            </a:r>
            <a:endParaRPr lang="zh-TW" altLang="en-US" sz="2400" dirty="0"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6233" y="344210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結</a:t>
            </a:r>
            <a:r>
              <a:rPr lang="zh-TW" altLang="en-US" sz="2400" dirty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語</a:t>
            </a:r>
          </a:p>
        </p:txBody>
      </p:sp>
    </p:spTree>
    <p:extLst>
      <p:ext uri="{BB962C8B-B14F-4D97-AF65-F5344CB8AC3E}">
        <p14:creationId xmlns:p14="http://schemas.microsoft.com/office/powerpoint/2010/main" val="20048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57448" y="689957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solidFill>
                  <a:srgbClr val="C00000"/>
                </a:solidFill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地球上出現一個新型疾病</a:t>
            </a:r>
            <a:endParaRPr lang="zh-TW" altLang="en-US" sz="4400" dirty="0">
              <a:solidFill>
                <a:srgbClr val="C00000"/>
              </a:solidFill>
              <a:latin typeface="華康少女文字W3(P)" panose="040F0300000000000000" pitchFamily="82" charset="-120"/>
              <a:ea typeface="華康少女文字W3(P)" panose="040F0300000000000000" pitchFamily="82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48888" y="1753986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solidFill>
                  <a:srgbClr val="C00000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導致全球大恐慌</a:t>
            </a:r>
            <a:endParaRPr lang="zh-TW" altLang="en-US" sz="4400" dirty="0">
              <a:solidFill>
                <a:srgbClr val="C00000"/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48888" y="2693324"/>
            <a:ext cx="313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這個病毒是何方神聖</a:t>
            </a:r>
            <a:r>
              <a:rPr lang="en-US" altLang="zh-TW" sz="2400" dirty="0" smtClean="0"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?</a:t>
            </a:r>
            <a:endParaRPr lang="zh-TW" altLang="en-US" sz="2400" dirty="0"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0822" y="739833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現在武漢肺炎的起源地尚未確定</a:t>
            </a:r>
            <a:endParaRPr lang="zh-TW" altLang="en-US" sz="2400" dirty="0">
              <a:solidFill>
                <a:srgbClr val="C00000"/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40822" y="1695796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不過我們認為起源地是中國的武漢</a:t>
            </a:r>
            <a:endParaRPr lang="zh-TW" altLang="en-US" sz="2400" dirty="0">
              <a:latin typeface="華康少女文字W3(P)" panose="040F0300000000000000" pitchFamily="82" charset="-120"/>
              <a:ea typeface="華康少女文字W3(P)" panose="040F0300000000000000" pitchFamily="8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600" y="1371600"/>
            <a:ext cx="4321320" cy="256166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52" y="5042165"/>
            <a:ext cx="2389839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566" y="1"/>
            <a:ext cx="4397434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32756" y="665018"/>
            <a:ext cx="6540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rgbClr val="C00000"/>
                </a:solidFill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武漢肺炎防治很重要喔</a:t>
            </a:r>
            <a:r>
              <a:rPr lang="en-US" altLang="zh-TW" sz="4800" dirty="0" smtClean="0">
                <a:solidFill>
                  <a:srgbClr val="C00000"/>
                </a:solidFill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!</a:t>
            </a:r>
            <a:endParaRPr lang="zh-TW" altLang="en-US" sz="4800" dirty="0">
              <a:solidFill>
                <a:srgbClr val="C00000"/>
              </a:solidFill>
              <a:latin typeface="華康少女文字W3(P)" panose="040F0300000000000000" pitchFamily="82" charset="-120"/>
              <a:ea typeface="華康少女文字W3(P)" panose="040F03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31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33" y="2269375"/>
            <a:ext cx="6949440" cy="384048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07077" y="939338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solidFill>
                  <a:srgbClr val="C00000"/>
                </a:solidFill>
                <a:latin typeface="華康新特圓體(P)" panose="020F0900000000000000" pitchFamily="34" charset="-120"/>
                <a:ea typeface="華康新特圓體(P)" panose="020F0900000000000000" pitchFamily="34" charset="-120"/>
              </a:rPr>
              <a:t>洗手七步驟</a:t>
            </a:r>
            <a:endParaRPr lang="zh-TW" altLang="en-US" sz="4400" dirty="0">
              <a:solidFill>
                <a:srgbClr val="C00000"/>
              </a:solidFill>
              <a:latin typeface="華康新特圓體(P)" panose="020F0900000000000000" pitchFamily="34" charset="-120"/>
              <a:ea typeface="華康新特圓體(P)" panose="020F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248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786"/>
            <a:ext cx="5514142" cy="541721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40822" y="665018"/>
            <a:ext cx="5315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正確戴口罩   </a:t>
            </a:r>
            <a:r>
              <a:rPr lang="zh-TW" altLang="en-US" sz="4000" dirty="0" smtClean="0"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人人有責</a:t>
            </a:r>
            <a:endParaRPr lang="zh-TW" altLang="en-US" sz="4000" dirty="0">
              <a:latin typeface="華康少女文字W3(P)" panose="040F0300000000000000" pitchFamily="82" charset="-120"/>
              <a:ea typeface="華康少女文字W3(P)" panose="040F03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134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846321" y="315883"/>
            <a:ext cx="13300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謝謝觀賞</a:t>
            </a:r>
            <a:endParaRPr lang="zh-TW" altLang="en-US" sz="9600" dirty="0"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6281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78</Words>
  <Application>Microsoft Office PowerPoint</Application>
  <PresentationFormat>寬螢幕</PresentationFormat>
  <Paragraphs>18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華康小花體</vt:lpstr>
      <vt:lpstr>華康少女文字W3(P)</vt:lpstr>
      <vt:lpstr>華康少女文字W5</vt:lpstr>
      <vt:lpstr>華康新特圓體(P)</vt:lpstr>
      <vt:lpstr>新細明體</vt:lpstr>
      <vt:lpstr>Arial</vt:lpstr>
      <vt:lpstr>Calibri</vt:lpstr>
      <vt:lpstr>Calibri Light</vt:lpstr>
      <vt:lpstr>Office 佈景主題</vt:lpstr>
      <vt:lpstr>COVID-19</vt:lpstr>
      <vt:lpstr>目錄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</dc:title>
  <dc:creator>Windows 使用者</dc:creator>
  <cp:lastModifiedBy>Windows 使用者</cp:lastModifiedBy>
  <cp:revision>9</cp:revision>
  <dcterms:created xsi:type="dcterms:W3CDTF">2020-09-18T00:20:54Z</dcterms:created>
  <dcterms:modified xsi:type="dcterms:W3CDTF">2020-09-18T01:32:56Z</dcterms:modified>
</cp:coreProperties>
</file>