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8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2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26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829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7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39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9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8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65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93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2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6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97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19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89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2C764A-CA38-463D-A6D0-76F6C4094B17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80CE62-584A-414A-B844-DD013FF98F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90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18859"/>
          </a:xfrm>
        </p:spPr>
        <p:txBody>
          <a:bodyPr/>
          <a:lstStyle/>
          <a:p>
            <a:r>
              <a:rPr lang="zh-TW" altLang="en-US" dirty="0" smtClean="0"/>
              <a:t>武漢肺</a:t>
            </a:r>
            <a:r>
              <a:rPr lang="zh-TW" altLang="en-US" dirty="0"/>
              <a:t>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78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9146" y="2490430"/>
            <a:ext cx="9601196" cy="331893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主要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是在講如何防疫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感覺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dirty="0" smtClean="0"/>
              <a:t> 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生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命只有一條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人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生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很長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一定要度過這個難關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不要放棄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加油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目錄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為什麼有武漢肺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炎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</a:rPr>
              <a:t>全國死了多少人</a:t>
            </a:r>
            <a:endParaRPr lang="en-US" altLang="zh-TW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</a:rPr>
              <a:t>如何做防疫</a:t>
            </a:r>
            <a:endParaRPr lang="en-US" altLang="zh-TW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6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為什麼有武漢肺炎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2019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年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12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月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疫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情爆發可能是野生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武漢名子</a:t>
            </a:r>
            <a:r>
              <a:rPr lang="en-US" altLang="zh-TW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Noto Sans TC"/>
              </a:rPr>
              <a:t> </a:t>
            </a:r>
            <a:endParaRPr lang="zh-TW" alt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Noto Sans TC"/>
              </a:rPr>
              <a:t>SARS-CoV-2,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嚴重的病毒</a:t>
            </a:r>
            <a:endParaRPr lang="en-US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2082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全國死了多少人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全國   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94.3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萬人死了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2040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萬人康復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病例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3000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萬人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2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如何防疫</a:t>
            </a:r>
            <a:endParaRPr lang="zh-TW" altLang="en-US" dirty="0"/>
          </a:p>
        </p:txBody>
      </p:sp>
      <p:pic>
        <p:nvPicPr>
          <p:cNvPr id="1026" name="Picture 2" descr="武漢肺炎防疫須知》 - 國立臺中科技大學National Taichung University of Science and Techn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465" y="2710015"/>
            <a:ext cx="6872157" cy="35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38200" y="2340683"/>
            <a:ext cx="343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多洗手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少出去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6458" y="3009208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在室內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>1.5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公尺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室外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公尺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謝謝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觀賞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複製連結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https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://www.taiwannews.com.tw/ch/news/3869160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https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://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g.co/kgs/5p79e8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112</Words>
  <Application>Microsoft Office PowerPoint</Application>
  <PresentationFormat>寬螢幕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Noto Sans TC</vt:lpstr>
      <vt:lpstr>微軟正黑體</vt:lpstr>
      <vt:lpstr>新細明體</vt:lpstr>
      <vt:lpstr>Arial</vt:lpstr>
      <vt:lpstr>Garamond</vt:lpstr>
      <vt:lpstr>有機</vt:lpstr>
      <vt:lpstr>武漢肺炎</vt:lpstr>
      <vt:lpstr>前言</vt:lpstr>
      <vt:lpstr>PowerPoint 簡報</vt:lpstr>
      <vt:lpstr>為什麼有武漢肺炎</vt:lpstr>
      <vt:lpstr>全國死了多少人</vt:lpstr>
      <vt:lpstr>如何防疫</vt:lpstr>
      <vt:lpstr>謝謝觀賞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Windows 使用者</dc:creator>
  <cp:lastModifiedBy>Windows 使用者</cp:lastModifiedBy>
  <cp:revision>10</cp:revision>
  <dcterms:created xsi:type="dcterms:W3CDTF">2020-09-18T00:08:56Z</dcterms:created>
  <dcterms:modified xsi:type="dcterms:W3CDTF">2020-09-18T01:21:41Z</dcterms:modified>
</cp:coreProperties>
</file>