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1996B1-EB4F-4CE0-B821-12001C48FA0E}" type="datetimeFigureOut">
              <a:rPr lang="zh-TW" altLang="en-US" smtClean="0"/>
              <a:t>2012/10/8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184D32-706C-4F9C-8CFB-D1513FD1FAE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布農族成年禮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藍清億</a:t>
            </a:r>
            <a:endParaRPr lang="en-US" altLang="zh-TW" dirty="0"/>
          </a:p>
          <a:p>
            <a:r>
              <a:rPr lang="zh-TW" altLang="en-US" dirty="0" smtClean="0"/>
              <a:t>指導人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沈湘屏</a:t>
            </a: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401" y="3933056"/>
            <a:ext cx="4240209" cy="281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6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布農族的祭典中包括了打耳祭、豐收祭、成年禮與著名的布農族八部合音等，祭典中以打耳祭最為重要。狩獵是布農族人主要生計活動，所代表的意義不僅是採集食物而已，更是獲取族人肯定認同的方式，也是成年禮儀必經的過程。</a:t>
            </a:r>
          </a:p>
          <a:p>
            <a:endParaRPr lang="zh-TW" altLang="en-US" sz="4000" dirty="0"/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2857500" cy="148478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60" y="-171400"/>
            <a:ext cx="2857500" cy="21621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560" y="116632"/>
            <a:ext cx="2827276" cy="189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8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400" dirty="0"/>
              <a:t>布農族各社群祭祀儀式的方法，甚至於祭期及祭儀名稱，或由於各氏族群所處的地理環境及時空因素，而不盡相同。不過這種差異性是必然的，無可厚非，但其祭祀的基本精神則是一致的。</a:t>
            </a:r>
          </a:p>
          <a:p>
            <a:endParaRPr lang="zh-TW" altLang="en-US" sz="44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383"/>
            <a:ext cx="2592288" cy="184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1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/>
              <a:t>台灣的原住民都有穿耳的習俗，只是開始要穿耳的年齡層各族都有所不同，而布農族則是在七．八歲左右開始穿耳。古代的布農族男人都要穿耳戴耳飾；因為傳說生時沒有穿耳戴耳飾的人，死後躺在地上，將被鬼拉走，而承受極大的痛苦。布農族的女性則是沒有穿耳的的習俗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770"/>
            <a:ext cx="2952328" cy="198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3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/>
              <a:t>射耳祭布農語叫作 </a:t>
            </a:r>
            <a:r>
              <a:rPr lang="en-US" altLang="zh-TW" sz="4000" dirty="0" err="1"/>
              <a:t>malahodaigian</a:t>
            </a:r>
            <a:r>
              <a:rPr lang="zh-TW" altLang="en-US" sz="4000" dirty="0"/>
              <a:t>，是布農祭儀中最重要的祭儀。射耳祭不僅能訓練狩獵技巧；也是成年禮儀的必修課程，即布農男子的少年入級式。射身祭這個期節，是男人最為活動的時候，他們一起練習射擊．一起吃烤肉．一起向敵首．獸骨．武器等作祭。</a:t>
            </a:r>
          </a:p>
          <a:p>
            <a:endParaRPr lang="zh-TW" altLang="en-US" sz="4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2958702" cy="20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0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祭典開始時，先把鹿．山豬等獵物的下巴骨掛起來，並請年紀最大的長老來祭拜，以期豐收。之後是小男孩以箭射耳的</a:t>
            </a:r>
            <a:r>
              <a:rPr lang="zh-TW" altLang="en-US" sz="2800" dirty="0" smtClean="0"/>
              <a:t>儀式</a:t>
            </a:r>
            <a:r>
              <a:rPr lang="en-US" altLang="zh-TW" sz="2800" dirty="0" smtClean="0"/>
              <a:t>,</a:t>
            </a:r>
            <a:endParaRPr lang="zh-TW" altLang="en-US" sz="2800" dirty="0"/>
          </a:p>
          <a:p>
            <a:r>
              <a:rPr lang="zh-TW" altLang="en-US" sz="2800" dirty="0"/>
              <a:t>射耳場上兩旁各有石堆，並燃起薪火。射靶放六耳成二行共三排，下排放鹿耳二個，中排放獐耳二個，下排放山羊．山豬耳各</a:t>
            </a:r>
            <a:r>
              <a:rPr lang="zh-TW" altLang="en-US" sz="2800" dirty="0" smtClean="0"/>
              <a:t>一個</a:t>
            </a:r>
            <a:r>
              <a:rPr lang="en-US" altLang="zh-TW" sz="2800" dirty="0" smtClean="0"/>
              <a:t>,				</a:t>
            </a:r>
            <a:endParaRPr lang="zh-TW" altLang="en-US" sz="2800" dirty="0"/>
          </a:p>
          <a:p>
            <a:r>
              <a:rPr lang="zh-TW" altLang="en-US" sz="2800" dirty="0"/>
              <a:t>射獸耳的時候，最小的先射，由小孩家族中最善於狩獵的小孩，或由老人抱著孩子在近距離用弓箭射，每人輪射一次，距板約為一公尺半，故每射必中。</a:t>
            </a:r>
          </a:p>
          <a:p>
            <a:endParaRPr lang="zh-TW" altLang="en-US" sz="2800" dirty="0"/>
          </a:p>
          <a:p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-1"/>
            <a:ext cx="2448272" cy="189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8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zh-TW" altLang="en-US" dirty="0"/>
          </a:p>
          <a:p>
            <a:r>
              <a:rPr lang="zh-TW" altLang="en-US" sz="4000" dirty="0"/>
              <a:t>參加者排坐成圓形，中間放一個篩子（</a:t>
            </a:r>
            <a:r>
              <a:rPr lang="en-US" altLang="zh-TW" sz="4000" dirty="0" err="1"/>
              <a:t>tuk</a:t>
            </a:r>
            <a:r>
              <a:rPr lang="en-US" altLang="zh-TW" sz="4000" dirty="0"/>
              <a:t> pan)</a:t>
            </a:r>
            <a:r>
              <a:rPr lang="zh-TW" altLang="en-US" sz="4000" dirty="0"/>
              <a:t>，內放祭肉（烤肉），並將獵槍．刀．弓箭等武器排在地上，由土帥（戰爭出草時的領隊）背著小孩，手拿酒瓢向武器撒祭，並祝小孩健康。並由祭師或巫師領唱獵槍之歌！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1"/>
            <a:ext cx="2714889" cy="20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0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/>
              <a:t>小孩射完之後，就由男人開始射耳，普通距板約為</a:t>
            </a:r>
            <a:r>
              <a:rPr lang="en-US" altLang="zh-TW" sz="4000" dirty="0"/>
              <a:t>70</a:t>
            </a:r>
            <a:r>
              <a:rPr lang="zh-TW" altLang="en-US" sz="4000" dirty="0"/>
              <a:t>公尺遠，射不中也沒關係。射耳儀式只限男人參加，女人禁參加及觀禮。射耳儀式完之後，舉行祈求打獵豐收儀式（</a:t>
            </a:r>
            <a:r>
              <a:rPr lang="en-US" altLang="zh-TW" sz="4000" dirty="0" err="1"/>
              <a:t>pis</a:t>
            </a:r>
            <a:r>
              <a:rPr lang="en-US" altLang="zh-TW" sz="4000" dirty="0"/>
              <a:t> </a:t>
            </a:r>
            <a:r>
              <a:rPr lang="en-US" altLang="zh-TW" sz="4000" dirty="0" err="1"/>
              <a:t>lai</a:t>
            </a:r>
            <a:r>
              <a:rPr lang="zh-TW" altLang="en-US" sz="4000" dirty="0"/>
              <a:t>）或稱獵槍祭，只有男人才能參加，女人禁止。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9939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37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562</Words>
  <Application>Microsoft Office PowerPoint</Application>
  <PresentationFormat>如螢幕大小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布農族成年禮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布農族成年禮</dc:title>
  <dc:creator>WinXP</dc:creator>
  <cp:lastModifiedBy>WinXP</cp:lastModifiedBy>
  <cp:revision>5</cp:revision>
  <dcterms:created xsi:type="dcterms:W3CDTF">2012-09-24T02:12:06Z</dcterms:created>
  <dcterms:modified xsi:type="dcterms:W3CDTF">2012-10-08T02:13:27Z</dcterms:modified>
</cp:coreProperties>
</file>